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5" r:id="rId5"/>
  </p:sldMasterIdLst>
  <p:notesMasterIdLst>
    <p:notesMasterId r:id="rId12"/>
  </p:notesMasterIdLst>
  <p:handoutMasterIdLst>
    <p:handoutMasterId r:id="rId13"/>
  </p:handoutMasterIdLst>
  <p:sldIdLst>
    <p:sldId id="260" r:id="rId6"/>
    <p:sldId id="258" r:id="rId7"/>
    <p:sldId id="257" r:id="rId8"/>
    <p:sldId id="262" r:id="rId9"/>
    <p:sldId id="261" r:id="rId10"/>
    <p:sldId id="259" r:id="rId11"/>
  </p:sldIdLst>
  <p:sldSz cx="12192000" cy="6858000"/>
  <p:notesSz cx="6858000" cy="9144000"/>
  <p:defaultTextStyle>
    <a:defPPr rtl="0"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8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1825A2-5BD3-4401-7AEC-CD7BE00EF548}" v="133" dt="2023-10-23T11:53:51.057"/>
    <p1510:client id="{63D588EF-1D37-4AB3-AF68-5AF14E4CAB31}" v="977" dt="2023-10-24T09:14:08.9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topptekst 1">
            <a:extLst>
              <a:ext uri="{FF2B5EF4-FFF2-40B4-BE49-F238E27FC236}">
                <a16:creationId xmlns:a16="http://schemas.microsoft.com/office/drawing/2014/main" id="{D47998D0-B7A2-405D-A3B3-48CAA638A4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dato 2">
            <a:extLst>
              <a:ext uri="{FF2B5EF4-FFF2-40B4-BE49-F238E27FC236}">
                <a16:creationId xmlns:a16="http://schemas.microsoft.com/office/drawing/2014/main" id="{5C343866-FAAB-410D-B8F4-1EBF3C91A6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18664-D5A6-4561-A7E4-E53EBBF9FFD2}" type="datetimeFigureOut">
              <a:rPr lang="nb-NO" smtClean="0"/>
              <a:t>01.11.2023</a:t>
            </a:fld>
            <a:endParaRPr lang="nb-NO"/>
          </a:p>
        </p:txBody>
      </p:sp>
      <p:sp>
        <p:nvSpPr>
          <p:cNvPr id="8" name="Plassholder for bunntekst 3">
            <a:extLst>
              <a:ext uri="{FF2B5EF4-FFF2-40B4-BE49-F238E27FC236}">
                <a16:creationId xmlns:a16="http://schemas.microsoft.com/office/drawing/2014/main" id="{F71E699B-F460-4DE1-B134-1B7333428E4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9" name="Plassholder for lysbildenummer 4">
            <a:extLst>
              <a:ext uri="{FF2B5EF4-FFF2-40B4-BE49-F238E27FC236}">
                <a16:creationId xmlns:a16="http://schemas.microsoft.com/office/drawing/2014/main" id="{FFFC153F-B335-492E-8015-489DB57FB0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A5F2A0-A61C-4B31-9502-9C0E146E51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8859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opptekst 1">
            <a:extLst>
              <a:ext uri="{FF2B5EF4-FFF2-40B4-BE49-F238E27FC236}">
                <a16:creationId xmlns:a16="http://schemas.microsoft.com/office/drawing/2014/main" id="{1EDAC709-B990-4733-97F6-609E6A7432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9" name="Plassholder for dato 2">
            <a:extLst>
              <a:ext uri="{FF2B5EF4-FFF2-40B4-BE49-F238E27FC236}">
                <a16:creationId xmlns:a16="http://schemas.microsoft.com/office/drawing/2014/main" id="{898F19F3-39F8-4193-B649-5837A7A9464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3B5A6-25F1-44D3-8BF8-5FDF7ABAFC3F}" type="datetimeFigureOut">
              <a:rPr lang="nb-NO" smtClean="0"/>
              <a:t>01.11.2023</a:t>
            </a:fld>
            <a:endParaRPr lang="nb-NO"/>
          </a:p>
        </p:txBody>
      </p:sp>
      <p:sp>
        <p:nvSpPr>
          <p:cNvPr id="10" name="Plassholder for lysbilde 3">
            <a:extLst>
              <a:ext uri="{FF2B5EF4-FFF2-40B4-BE49-F238E27FC236}">
                <a16:creationId xmlns:a16="http://schemas.microsoft.com/office/drawing/2014/main" id="{0C9E9532-8768-4CBE-B770-E81820E41D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11" name="Plassholder for notater 4">
            <a:extLst>
              <a:ext uri="{FF2B5EF4-FFF2-40B4-BE49-F238E27FC236}">
                <a16:creationId xmlns:a16="http://schemas.microsoft.com/office/drawing/2014/main" id="{EF0A8C89-6B0B-47E4-8B65-0F238EE94F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bunntekst 5">
            <a:extLst>
              <a:ext uri="{FF2B5EF4-FFF2-40B4-BE49-F238E27FC236}">
                <a16:creationId xmlns:a16="http://schemas.microsoft.com/office/drawing/2014/main" id="{3E8D8EB9-A4D1-444C-8DFA-8227A4DAFC5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13" name="Plassholder for lysbildenummer 6">
            <a:extLst>
              <a:ext uri="{FF2B5EF4-FFF2-40B4-BE49-F238E27FC236}">
                <a16:creationId xmlns:a16="http://schemas.microsoft.com/office/drawing/2014/main" id="{249265F0-BF73-4A73-BBBB-0894AE5425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E5FB2-8496-45BC-9F74-FD3D644746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1734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DAA810-4EEC-4D0F-B163-DFC963816F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 rtl="0"/>
            <a:r>
              <a:rPr lang="nb-NO"/>
              <a:t>Klikk for å redigere tittelstil i malen</a:t>
            </a:r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1FB6233-FC4F-4628-BA1D-2782F64945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4A1D367-A9C7-46F9-B78E-724D1BEC06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83ADE164-D45A-44D8-82C5-2E0962BB70D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1783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339816-4BD9-F9D8-D53F-37548C762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68381A0-B00D-0EBC-4EFE-7FAFEB3DB9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83960B3-827A-BD71-8A1C-197A19D65F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6B1659B-2751-7CD2-5822-D2AD8D2E8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EE9C-4DA2-4A06-987A-34904B92BE61}" type="datetimeFigureOut">
              <a:rPr lang="nb-NO" smtClean="0"/>
              <a:t>01.11.2023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A8F0B49-ADD4-A601-6650-107587F8F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06A1F58-1C0D-6530-0FEA-5BCD71697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B5EF-C6BC-4DFC-8391-D645E8FBE2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5350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276A284-5B41-18A6-E750-EEAAE4CCE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B30A641-064B-A67C-B4E0-CC77CAB92A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8693866-55CB-B35B-BE36-78A8EFC0E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EE9C-4DA2-4A06-987A-34904B92BE61}" type="datetimeFigureOut">
              <a:rPr lang="nb-NO" smtClean="0"/>
              <a:t>01.11.2023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7D38DA2-2EE6-EB9A-892B-20DF0EF29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B59E241-D4EE-48A1-B5F3-5A074F79E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B5EF-C6BC-4DFC-8391-D645E8FBE2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551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E83121F5-10F1-1121-446B-9F2CA525A9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AA76DAE-5F27-85C6-6703-94709D11B5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010E231-435B-46CC-F3C9-2A22D61B0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EE9C-4DA2-4A06-987A-34904B92BE61}" type="datetimeFigureOut">
              <a:rPr lang="nb-NO" smtClean="0"/>
              <a:t>01.11.2023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600613-3958-2764-746B-3EFA1D3EC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517FD1E-5BD9-A80E-B9C0-1FF55CB91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B5EF-C6BC-4DFC-8391-D645E8FBE2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435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DA48E16-9C30-5F71-087A-7A6B204458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F5B79C3-FBDD-E8FF-CD3F-3DDB6B3A74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2A73A1F-AFA4-5E07-62C6-65DDDACF0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EE9C-4DA2-4A06-987A-34904B92BE61}" type="datetimeFigureOut">
              <a:rPr lang="nb-NO" smtClean="0"/>
              <a:t>01.11.2023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442DFD9-8B63-2CAF-70FD-1BAA98D49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36EB1E4-6169-23EF-26FA-E513A3268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B5EF-C6BC-4DFC-8391-D645E8FBE2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5495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860881-51ED-C136-B810-55B86C747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976D32E-2BF5-3D99-B9CD-E78B32733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FF56623-CDDC-0395-3C92-DC937791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EE9C-4DA2-4A06-987A-34904B92BE61}" type="datetimeFigureOut">
              <a:rPr lang="nb-NO" smtClean="0"/>
              <a:t>01.11.2023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A54864E-CC11-91C4-A69B-493D11368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9BDDD73-84EB-1084-32F3-10DE58303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B5EF-C6BC-4DFC-8391-D645E8FBE2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1586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5EAE51-CCED-292B-8E11-E5E4B2A78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935C14B-E65A-165B-B625-E2746DA15F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7BD2BA7-3862-DB96-539C-2F8BFB3F4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EE9C-4DA2-4A06-987A-34904B92BE61}" type="datetimeFigureOut">
              <a:rPr lang="nb-NO" smtClean="0"/>
              <a:t>01.11.2023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B9F7614-85CD-86F7-778A-B9B9328D3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D7A4598-A89E-1100-41F5-5DE89C9A0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B5EF-C6BC-4DFC-8391-D645E8FBE2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3764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F21DAFB-BEA4-5733-AF28-F338415CC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0FEEABC-1F63-D894-1E54-4F5B5471A8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C1CDB06-C4F6-E416-646C-625FA23003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80CB06A-28B2-25E7-FA60-BF2279801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EE9C-4DA2-4A06-987A-34904B92BE61}" type="datetimeFigureOut">
              <a:rPr lang="nb-NO" smtClean="0"/>
              <a:t>01.11.2023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5AAEEC2-5E88-2EF7-8F4D-D685B14BF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2DA39E3-F27A-337E-C0AC-9A3F5FD32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B5EF-C6BC-4DFC-8391-D645E8FBE2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9590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165D8A-6FF0-7CDB-3ED7-E0D7DC497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CD4B51E-25D7-1707-FDFE-67D7D7550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C8C8272-8989-5590-A349-B4A8A066B7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AC941B8-E9E5-5B44-26D8-27BBD6B5CB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6947756-6CB1-6705-6280-F5C825D580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BEFE2B77-9184-E840-F404-157E40388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EE9C-4DA2-4A06-987A-34904B92BE61}" type="datetimeFigureOut">
              <a:rPr lang="nb-NO" smtClean="0"/>
              <a:t>01.11.2023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217F52A-9758-5F47-CD26-CC046958A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00AF7C1A-DC69-32DB-7D6A-8DF58F8AE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B5EF-C6BC-4DFC-8391-D645E8FBE2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093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5524C8-3B17-9313-A37B-5A48C011F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BD1EF31-7695-7ED5-0541-83280D1BF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EE9C-4DA2-4A06-987A-34904B92BE61}" type="datetimeFigureOut">
              <a:rPr lang="nb-NO" smtClean="0"/>
              <a:t>01.11.2023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EE5CB15-88ED-5CCB-617B-A10ACD22D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84DC818-4CD8-B29C-C702-4FD636C99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B5EF-C6BC-4DFC-8391-D645E8FBE2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2963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0736B7F-A551-9208-78D3-B6D73480E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EE9C-4DA2-4A06-987A-34904B92BE61}" type="datetimeFigureOut">
              <a:rPr lang="nb-NO" smtClean="0"/>
              <a:t>01.11.2023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7BBBA88-7407-57DE-1EF0-7477A2ECC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237392F-3FA6-5043-2274-0F67653F8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B5EF-C6BC-4DFC-8391-D645E8FBE2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5411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6D6098-D867-EC77-AB3E-68884AEC5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0140C3D-0BC8-6F90-B38C-290AE99E6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D196386-1B35-FEDC-21FE-1566B2A906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75AF55E-CA95-AFA7-5718-A72F49587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EE9C-4DA2-4A06-987A-34904B92BE61}" type="datetimeFigureOut">
              <a:rPr lang="nb-NO" smtClean="0"/>
              <a:t>01.11.2023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CC67DF5-8749-FE70-5A6B-16537DD5D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6336E4E-BA89-FB03-15AD-33EA15F2B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B5EF-C6BC-4DFC-8391-D645E8FBE2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067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CEB02131-22DB-4754-A433-C2056EBF5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54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pPr rtl="0"/>
            <a:r>
              <a:rPr lang="nb-NO"/>
              <a:t>Klikk for å redigere tittelstil i malen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0150D3D-41CA-4DC7-907E-3C00ACD28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999" y="1224000"/>
            <a:ext cx="11339999" cy="48587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b-NO"/>
              <a:t>Klikk for å redigere tekststiler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806C7A0-E91C-4A95-B866-B5D3FEE093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999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2F51BA1-B199-498E-8F99-F7D1F5869B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2879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fld id="{83ADE164-D45A-44D8-82C5-2E0962BB70D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328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FB573DE3-7CEA-C4EC-1D81-663ECEC28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47BCA7C-0813-B874-060C-FD9C51C3D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5D98FF0-0EBE-3362-5B1E-F38CB68033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EE9C-4DA2-4A06-987A-34904B92BE61}" type="datetimeFigureOut">
              <a:rPr lang="nb-NO" smtClean="0"/>
              <a:t>01.11.2023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B54A55E-7074-E656-85EA-2879E9C3C2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D8EEA86-A808-1D15-3EE0-AC89F0F1D6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0B5EF-C6BC-4DFC-8391-D645E8FBE2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0223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svg"/><Relationship Id="rId10" Type="http://schemas.openxmlformats.org/officeDocument/2006/relationships/image" Target="../media/image12.sv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3DEFF-25F3-FE74-076C-2CC9B9D9C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Organisering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av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arbeidet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med 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Kommuneplanens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samfunnsdel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2024-2035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4D9C4A-59EF-535A-3B88-CF0A2EBE6B2E}"/>
              </a:ext>
            </a:extLst>
          </p:cNvPr>
          <p:cNvSpPr>
            <a:spLocks noGrp="1"/>
          </p:cNvSpPr>
          <p:nvPr/>
        </p:nvSpPr>
        <p:spPr>
          <a:xfrm>
            <a:off x="432000" y="1902038"/>
            <a:ext cx="6977243" cy="463383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450839" indent="-450839" algn="l" defTabSz="914377" rtl="0" eaLnBrk="1" latinLnBrk="0" hangingPunct="1">
              <a:spcBef>
                <a:spcPct val="20000"/>
              </a:spcBef>
              <a:buFont typeface="PF Square Sans Pro Medium" pitchFamily="50" charset="0"/>
              <a:buChar char="●"/>
              <a:defRPr sz="2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32" indent="-285744" algn="l" defTabSz="91437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2971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160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349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600" b="1" dirty="0"/>
              <a:t>Styringsgruppe: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sz="1600" dirty="0">
                <a:latin typeface="Verdana"/>
                <a:ea typeface="Verdana"/>
              </a:rPr>
              <a:t>Politiske representanter + prosjekteier</a:t>
            </a:r>
          </a:p>
          <a:p>
            <a:pPr marL="0" indent="0">
              <a:buNone/>
            </a:pPr>
            <a:r>
              <a:rPr lang="nb-NO" sz="1600" b="1" dirty="0"/>
              <a:t>Prosjekteier: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sz="1600" dirty="0">
                <a:latin typeface="Verdana"/>
                <a:ea typeface="Verdana"/>
              </a:rPr>
              <a:t>Kommunedirektør</a:t>
            </a:r>
            <a:endParaRPr lang="nb-NO" sz="1600" dirty="0"/>
          </a:p>
          <a:p>
            <a:pPr marL="0" indent="0">
              <a:buNone/>
            </a:pPr>
            <a:r>
              <a:rPr lang="nb-NO" sz="1600" b="1" dirty="0"/>
              <a:t>Prosjektleder: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sz="1600" dirty="0"/>
              <a:t>Rådgiver folkehelse og miljø </a:t>
            </a:r>
          </a:p>
          <a:p>
            <a:pPr marL="0" indent="0">
              <a:buNone/>
            </a:pPr>
            <a:r>
              <a:rPr lang="nb-NO" sz="1600" b="1" dirty="0"/>
              <a:t>Prosjektgruppe: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sz="1600" dirty="0">
                <a:solidFill>
                  <a:srgbClr val="000000"/>
                </a:solidFill>
                <a:latin typeface="Verdana"/>
                <a:ea typeface="Verdana"/>
              </a:rPr>
              <a:t>Strategisk ledelse </a:t>
            </a:r>
            <a:endParaRPr lang="nb-NO" sz="1600" dirty="0"/>
          </a:p>
          <a:p>
            <a:pPr marL="0" indent="0">
              <a:buNone/>
            </a:pPr>
            <a:r>
              <a:rPr lang="nb-NO" sz="1600" b="1" dirty="0">
                <a:latin typeface="Verdana"/>
                <a:ea typeface="Verdana"/>
              </a:rPr>
              <a:t>Arbeidsgruppe: </a:t>
            </a:r>
            <a:endParaRPr lang="nb-NO" sz="1600" b="1" dirty="0"/>
          </a:p>
          <a:p>
            <a:pPr marL="0" indent="0">
              <a:buNone/>
            </a:pPr>
            <a:r>
              <a:rPr lang="nb-NO" sz="1600" dirty="0">
                <a:latin typeface="Verdana"/>
                <a:ea typeface="Verdana"/>
              </a:rPr>
              <a:t>Rådgiver folkehelse og miljø</a:t>
            </a:r>
            <a:endParaRPr lang="en-US" sz="1600" dirty="0">
              <a:latin typeface="Verdana"/>
              <a:ea typeface="Verdana"/>
            </a:endParaRPr>
          </a:p>
          <a:p>
            <a:pPr marL="0" indent="0">
              <a:buNone/>
            </a:pPr>
            <a:r>
              <a:rPr lang="nb-NO" sz="1600" dirty="0">
                <a:latin typeface="Verdana"/>
                <a:ea typeface="Verdana"/>
              </a:rPr>
              <a:t>Enhetsleder plan, landbruk og miljø</a:t>
            </a:r>
            <a:endParaRPr lang="en-US" sz="1600" dirty="0">
              <a:latin typeface="Verdana"/>
              <a:ea typeface="Verdana"/>
            </a:endParaRPr>
          </a:p>
          <a:p>
            <a:pPr marL="0" indent="0">
              <a:buNone/>
            </a:pPr>
            <a:r>
              <a:rPr lang="nb-NO" sz="1600" dirty="0">
                <a:latin typeface="Verdana"/>
                <a:ea typeface="Verdana"/>
              </a:rPr>
              <a:t>Konsulent allmenn kultur </a:t>
            </a:r>
            <a:endParaRPr lang="nb-NO" sz="1600" dirty="0"/>
          </a:p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r>
              <a:rPr lang="nb-NO" sz="1600" i="1" dirty="0"/>
              <a:t>Andre samarbeidspartnere trekkes inn ved behov </a:t>
            </a:r>
          </a:p>
        </p:txBody>
      </p:sp>
      <p:graphicFrame>
        <p:nvGraphicFramePr>
          <p:cNvPr id="7" name="Objekt 6">
            <a:extLst>
              <a:ext uri="{FF2B5EF4-FFF2-40B4-BE49-F238E27FC236}">
                <a16:creationId xmlns:a16="http://schemas.microsoft.com/office/drawing/2014/main" id="{12232112-48B9-232D-0BE2-A570C3602D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528668"/>
              </p:ext>
            </p:extLst>
          </p:nvPr>
        </p:nvGraphicFramePr>
        <p:xfrm>
          <a:off x="7021585" y="972000"/>
          <a:ext cx="4345498" cy="5453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877400" imgH="2206440" progId="">
                  <p:embed/>
                </p:oleObj>
              </mc:Choice>
              <mc:Fallback>
                <p:oleObj r:id="rId2" imgW="1877400" imgH="2206440" progId="">
                  <p:embed/>
                  <p:pic>
                    <p:nvPicPr>
                      <p:cNvPr id="7" name="Objekt 6">
                        <a:extLst>
                          <a:ext uri="{FF2B5EF4-FFF2-40B4-BE49-F238E27FC236}">
                            <a16:creationId xmlns:a16="http://schemas.microsoft.com/office/drawing/2014/main" id="{12232112-48B9-232D-0BE2-A570C3602D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021585" y="972000"/>
                        <a:ext cx="4345498" cy="54539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Plassholder for innhold 2">
            <a:extLst>
              <a:ext uri="{FF2B5EF4-FFF2-40B4-BE49-F238E27FC236}">
                <a16:creationId xmlns:a16="http://schemas.microsoft.com/office/drawing/2014/main" id="{232DFF11-F9B4-C078-E731-77A01D7ACC1A}"/>
              </a:ext>
            </a:extLst>
          </p:cNvPr>
          <p:cNvSpPr txBox="1">
            <a:spLocks/>
          </p:cNvSpPr>
          <p:nvPr/>
        </p:nvSpPr>
        <p:spPr>
          <a:xfrm>
            <a:off x="7342826" y="1445644"/>
            <a:ext cx="3697086" cy="408270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spcAft>
                <a:spcPts val="900"/>
              </a:spcAft>
              <a:buNone/>
            </a:pPr>
            <a:r>
              <a:rPr lang="nb-NO" sz="16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Kommunen har et særlig ansvar for å sikre aktiv medvirkning fra grupper som krever spesiell tilrettelegging, herunder barn og unge. </a:t>
            </a:r>
          </a:p>
          <a:p>
            <a:pPr marL="0" indent="0">
              <a:lnSpc>
                <a:spcPct val="114000"/>
              </a:lnSpc>
              <a:spcAft>
                <a:spcPts val="900"/>
              </a:spcAft>
              <a:buNone/>
            </a:pPr>
            <a:r>
              <a:rPr lang="nb-NO" sz="16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Aktuelle grupper/råd </a:t>
            </a:r>
            <a:r>
              <a:rPr lang="nb-NO" sz="16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som kan bli spesielt invitert med </a:t>
            </a:r>
            <a:br>
              <a:rPr lang="nb-NO" sz="16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16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 utarbeidelsen av denne planen:</a:t>
            </a:r>
          </a:p>
          <a:p>
            <a:pPr marL="634993" lvl="1" indent="-342900">
              <a:buFont typeface="Times New Roman" panose="02020603050405020304" pitchFamily="18" charset="0"/>
              <a:buChar char="-"/>
            </a:pPr>
            <a:r>
              <a:rPr lang="nb-NO" sz="16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Barn og unge</a:t>
            </a:r>
          </a:p>
          <a:p>
            <a:pPr marL="634993" lvl="1" indent="-342900">
              <a:buFont typeface="Times New Roman" panose="02020603050405020304" pitchFamily="18" charset="0"/>
              <a:buChar char="-"/>
            </a:pPr>
            <a:r>
              <a:rPr lang="nb-NO" sz="16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Ungdomsrådet</a:t>
            </a:r>
          </a:p>
          <a:p>
            <a:pPr marL="634993" lvl="1" indent="-342900">
              <a:buFont typeface="Times New Roman" panose="02020603050405020304" pitchFamily="18" charset="0"/>
              <a:buChar char="-"/>
            </a:pPr>
            <a:r>
              <a:rPr lang="nb-NO" sz="16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Eldrerådet</a:t>
            </a:r>
          </a:p>
          <a:p>
            <a:pPr marL="634993" lvl="1" indent="-342900">
              <a:buFont typeface="Times New Roman" panose="02020603050405020304" pitchFamily="18" charset="0"/>
              <a:buChar char="-"/>
            </a:pPr>
            <a:r>
              <a:rPr lang="nb-NO" sz="16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Rådet for likestilling av funksjonshemmede</a:t>
            </a:r>
          </a:p>
          <a:p>
            <a:pPr marL="634993" lvl="1" indent="-342900">
              <a:spcAft>
                <a:spcPts val="900"/>
              </a:spcAft>
              <a:buFont typeface="Times New Roman" panose="02020603050405020304" pitchFamily="18" charset="0"/>
              <a:buChar char="-"/>
            </a:pPr>
            <a:r>
              <a:rPr lang="nb-NO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  <a:r>
              <a:rPr lang="nb-NO" sz="16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mrådeutvalg</a:t>
            </a:r>
          </a:p>
        </p:txBody>
      </p:sp>
    </p:spTree>
    <p:extLst>
      <p:ext uri="{BB962C8B-B14F-4D97-AF65-F5344CB8AC3E}">
        <p14:creationId xmlns:p14="http://schemas.microsoft.com/office/powerpoint/2010/main" val="2057644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Et bilde som inneholder tekst, skjermbilde, Font, nummer&#10;&#10;Automatisk generert beskrivelse">
            <a:extLst>
              <a:ext uri="{FF2B5EF4-FFF2-40B4-BE49-F238E27FC236}">
                <a16:creationId xmlns:a16="http://schemas.microsoft.com/office/drawing/2014/main" id="{9FF19D66-88C9-6859-AAEF-DF93CECB6B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pic>
        <p:nvPicPr>
          <p:cNvPr id="8" name="Bilde 7" descr="Et bilde som inneholder tekst, skjermbilde, Font, design&#10;&#10;Automatisk generert beskrivelse">
            <a:extLst>
              <a:ext uri="{FF2B5EF4-FFF2-40B4-BE49-F238E27FC236}">
                <a16:creationId xmlns:a16="http://schemas.microsoft.com/office/drawing/2014/main" id="{138CD3AC-C69B-70C5-40B4-582E0F7B89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169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il: Right 132" title="Year Arrow">
            <a:extLst>
              <a:ext uri="{FF2B5EF4-FFF2-40B4-BE49-F238E27FC236}">
                <a16:creationId xmlns:a16="http://schemas.microsoft.com/office/drawing/2014/main" id="{6D1CA157-9AAC-A9A0-D9A0-877DA12AC66D}"/>
              </a:ext>
            </a:extLst>
          </p:cNvPr>
          <p:cNvSpPr/>
          <p:nvPr/>
        </p:nvSpPr>
        <p:spPr>
          <a:xfrm>
            <a:off x="1573360" y="3514862"/>
            <a:ext cx="10073637" cy="355256"/>
          </a:xfrm>
          <a:prstGeom prst="rightArrow">
            <a:avLst>
              <a:gd name="adj1" fmla="val 100000"/>
              <a:gd name="adj2" fmla="val 50000"/>
            </a:avLst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sz="1600">
              <a:latin typeface="Trebuchet MS" panose="020B0603020202020204" pitchFamily="34" charset="0"/>
            </a:endParaRPr>
          </a:p>
        </p:txBody>
      </p:sp>
      <p:pic>
        <p:nvPicPr>
          <p:cNvPr id="95" name="Graphic 156" title="boble">
            <a:extLst>
              <a:ext uri="{FF2B5EF4-FFF2-40B4-BE49-F238E27FC236}">
                <a16:creationId xmlns:a16="http://schemas.microsoft.com/office/drawing/2014/main" id="{149E547C-A3DB-065A-0D62-E052E5D58E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 flipV="1">
            <a:off x="4086153" y="4276167"/>
            <a:ext cx="1903289" cy="541548"/>
          </a:xfrm>
          <a:prstGeom prst="rect">
            <a:avLst/>
          </a:prstGeom>
        </p:spPr>
      </p:pic>
      <p:grpSp>
        <p:nvGrpSpPr>
          <p:cNvPr id="97" name="Gruppe 96">
            <a:extLst>
              <a:ext uri="{FF2B5EF4-FFF2-40B4-BE49-F238E27FC236}">
                <a16:creationId xmlns:a16="http://schemas.microsoft.com/office/drawing/2014/main" id="{B160927A-E412-63B6-8F02-9899295631C6}"/>
              </a:ext>
            </a:extLst>
          </p:cNvPr>
          <p:cNvGrpSpPr>
            <a:grpSpLocks/>
          </p:cNvGrpSpPr>
          <p:nvPr/>
        </p:nvGrpSpPr>
        <p:grpSpPr>
          <a:xfrm flipH="1" flipV="1">
            <a:off x="4022670" y="2265499"/>
            <a:ext cx="4342595" cy="1203890"/>
            <a:chOff x="9029328" y="3780630"/>
            <a:chExt cx="921685" cy="584058"/>
          </a:xfrm>
        </p:grpSpPr>
        <p:pic>
          <p:nvPicPr>
            <p:cNvPr id="98" name="Graphic 179" title="boble">
              <a:extLst>
                <a:ext uri="{FF2B5EF4-FFF2-40B4-BE49-F238E27FC236}">
                  <a16:creationId xmlns:a16="http://schemas.microsoft.com/office/drawing/2014/main" id="{08B3959D-213D-7608-795B-CF3D76B826C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6200000">
              <a:off x="8978099" y="3834892"/>
              <a:ext cx="581025" cy="478567"/>
            </a:xfrm>
            <a:prstGeom prst="rect">
              <a:avLst/>
            </a:prstGeom>
          </p:spPr>
        </p:pic>
        <p:pic>
          <p:nvPicPr>
            <p:cNvPr id="99" name="Graphic 179" title="boble">
              <a:extLst>
                <a:ext uri="{FF2B5EF4-FFF2-40B4-BE49-F238E27FC236}">
                  <a16:creationId xmlns:a16="http://schemas.microsoft.com/office/drawing/2014/main" id="{62F4CC70-81D7-EB3E-55E9-027EE4DD0F2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 flipH="1">
              <a:off x="9421217" y="3831859"/>
              <a:ext cx="581025" cy="478567"/>
            </a:xfrm>
            <a:prstGeom prst="rect">
              <a:avLst/>
            </a:prstGeom>
          </p:spPr>
        </p:pic>
      </p:grpSp>
      <p:pic>
        <p:nvPicPr>
          <p:cNvPr id="94" name="Graphic 179" title="boble">
            <a:extLst>
              <a:ext uri="{FF2B5EF4-FFF2-40B4-BE49-F238E27FC236}">
                <a16:creationId xmlns:a16="http://schemas.microsoft.com/office/drawing/2014/main" id="{8A34B903-B0AA-803B-6878-890DC4700B6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6200000">
            <a:off x="3140360" y="2792395"/>
            <a:ext cx="777976" cy="323694"/>
          </a:xfrm>
          <a:prstGeom prst="rect">
            <a:avLst/>
          </a:prstGeom>
        </p:spPr>
      </p:pic>
      <p:pic>
        <p:nvPicPr>
          <p:cNvPr id="92" name="Graphic 179" title="boble">
            <a:extLst>
              <a:ext uri="{FF2B5EF4-FFF2-40B4-BE49-F238E27FC236}">
                <a16:creationId xmlns:a16="http://schemas.microsoft.com/office/drawing/2014/main" id="{95026B36-AC77-DFA9-16B7-0E0A353B8CE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6200000">
            <a:off x="2484413" y="2775674"/>
            <a:ext cx="777976" cy="323694"/>
          </a:xfrm>
          <a:prstGeom prst="rect">
            <a:avLst/>
          </a:prstGeom>
        </p:spPr>
      </p:pic>
      <p:pic>
        <p:nvPicPr>
          <p:cNvPr id="91" name="Graphic 179" title="boble">
            <a:extLst>
              <a:ext uri="{FF2B5EF4-FFF2-40B4-BE49-F238E27FC236}">
                <a16:creationId xmlns:a16="http://schemas.microsoft.com/office/drawing/2014/main" id="{E8CAD0FA-0A13-88BF-F894-1B3FC90D881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6200000">
            <a:off x="1050840" y="2765165"/>
            <a:ext cx="777976" cy="323694"/>
          </a:xfrm>
          <a:prstGeom prst="rect">
            <a:avLst/>
          </a:prstGeom>
        </p:spPr>
      </p:pic>
      <p:pic>
        <p:nvPicPr>
          <p:cNvPr id="90" name="Graphic 179" title="boble">
            <a:extLst>
              <a:ext uri="{FF2B5EF4-FFF2-40B4-BE49-F238E27FC236}">
                <a16:creationId xmlns:a16="http://schemas.microsoft.com/office/drawing/2014/main" id="{226EFAE1-F5B1-2EAB-A727-41DEF4AAA33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6200000">
            <a:off x="529923" y="2780919"/>
            <a:ext cx="777976" cy="323694"/>
          </a:xfrm>
          <a:prstGeom prst="rect">
            <a:avLst/>
          </a:prstGeom>
        </p:spPr>
      </p:pic>
      <p:pic>
        <p:nvPicPr>
          <p:cNvPr id="85" name="Graphic 156" title="boble">
            <a:extLst>
              <a:ext uri="{FF2B5EF4-FFF2-40B4-BE49-F238E27FC236}">
                <a16:creationId xmlns:a16="http://schemas.microsoft.com/office/drawing/2014/main" id="{152D4183-7D6E-2F67-F3DA-EA55A72C6F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 flipH="1" flipV="1">
            <a:off x="10049631" y="4181887"/>
            <a:ext cx="1870333" cy="541548"/>
          </a:xfrm>
          <a:prstGeom prst="rect">
            <a:avLst/>
          </a:prstGeom>
        </p:spPr>
      </p:pic>
      <p:pic>
        <p:nvPicPr>
          <p:cNvPr id="84" name="Graphic 156" title="boble">
            <a:extLst>
              <a:ext uri="{FF2B5EF4-FFF2-40B4-BE49-F238E27FC236}">
                <a16:creationId xmlns:a16="http://schemas.microsoft.com/office/drawing/2014/main" id="{FB657E65-B844-C37E-B11C-F244A94A93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 flipV="1">
            <a:off x="9412698" y="4240835"/>
            <a:ext cx="1870333" cy="541548"/>
          </a:xfrm>
          <a:prstGeom prst="rect">
            <a:avLst/>
          </a:prstGeom>
        </p:spPr>
      </p:pic>
      <p:grpSp>
        <p:nvGrpSpPr>
          <p:cNvPr id="77" name="Gruppe 76">
            <a:extLst>
              <a:ext uri="{FF2B5EF4-FFF2-40B4-BE49-F238E27FC236}">
                <a16:creationId xmlns:a16="http://schemas.microsoft.com/office/drawing/2014/main" id="{E4AD2A1E-ECFE-7F5B-BEEF-D981DBE92B57}"/>
              </a:ext>
            </a:extLst>
          </p:cNvPr>
          <p:cNvGrpSpPr/>
          <p:nvPr/>
        </p:nvGrpSpPr>
        <p:grpSpPr>
          <a:xfrm>
            <a:off x="9003564" y="3605710"/>
            <a:ext cx="921686" cy="782037"/>
            <a:chOff x="9029328" y="3780630"/>
            <a:chExt cx="921686" cy="584058"/>
          </a:xfrm>
        </p:grpSpPr>
        <p:pic>
          <p:nvPicPr>
            <p:cNvPr id="78" name="Graphic 179" title="boble">
              <a:extLst>
                <a:ext uri="{FF2B5EF4-FFF2-40B4-BE49-F238E27FC236}">
                  <a16:creationId xmlns:a16="http://schemas.microsoft.com/office/drawing/2014/main" id="{E9C3444B-F393-2024-C983-63F7137F66A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8978099" y="3834892"/>
              <a:ext cx="581025" cy="478567"/>
            </a:xfrm>
            <a:prstGeom prst="rect">
              <a:avLst/>
            </a:prstGeom>
          </p:spPr>
        </p:pic>
        <p:pic>
          <p:nvPicPr>
            <p:cNvPr id="79" name="Graphic 179" title="boble">
              <a:extLst>
                <a:ext uri="{FF2B5EF4-FFF2-40B4-BE49-F238E27FC236}">
                  <a16:creationId xmlns:a16="http://schemas.microsoft.com/office/drawing/2014/main" id="{9656969F-33A3-4DE8-9B08-169D9C26263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5400000" flipH="1">
              <a:off x="9421218" y="3831859"/>
              <a:ext cx="581025" cy="478567"/>
            </a:xfrm>
            <a:prstGeom prst="rect">
              <a:avLst/>
            </a:prstGeom>
          </p:spPr>
        </p:pic>
      </p:grpSp>
      <p:grpSp>
        <p:nvGrpSpPr>
          <p:cNvPr id="60" name="Gruppe 59">
            <a:extLst>
              <a:ext uri="{FF2B5EF4-FFF2-40B4-BE49-F238E27FC236}">
                <a16:creationId xmlns:a16="http://schemas.microsoft.com/office/drawing/2014/main" id="{DF4CD269-0343-0EA1-111B-651356ED47A6}"/>
              </a:ext>
            </a:extLst>
          </p:cNvPr>
          <p:cNvGrpSpPr/>
          <p:nvPr/>
        </p:nvGrpSpPr>
        <p:grpSpPr>
          <a:xfrm>
            <a:off x="3709898" y="3583084"/>
            <a:ext cx="921686" cy="782037"/>
            <a:chOff x="9029328" y="3780630"/>
            <a:chExt cx="921686" cy="584058"/>
          </a:xfrm>
        </p:grpSpPr>
        <p:pic>
          <p:nvPicPr>
            <p:cNvPr id="61" name="Graphic 179" title="boble">
              <a:extLst>
                <a:ext uri="{FF2B5EF4-FFF2-40B4-BE49-F238E27FC236}">
                  <a16:creationId xmlns:a16="http://schemas.microsoft.com/office/drawing/2014/main" id="{B0433B39-96A1-2F39-A8D2-E8D73A39688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8978099" y="3834892"/>
              <a:ext cx="581025" cy="478567"/>
            </a:xfrm>
            <a:prstGeom prst="rect">
              <a:avLst/>
            </a:prstGeom>
          </p:spPr>
        </p:pic>
        <p:pic>
          <p:nvPicPr>
            <p:cNvPr id="62" name="Graphic 179" title="boble">
              <a:extLst>
                <a:ext uri="{FF2B5EF4-FFF2-40B4-BE49-F238E27FC236}">
                  <a16:creationId xmlns:a16="http://schemas.microsoft.com/office/drawing/2014/main" id="{F4A81C69-C2D2-4BF4-81E0-4478E37D1DD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5400000" flipH="1">
              <a:off x="9421218" y="3831859"/>
              <a:ext cx="581025" cy="478567"/>
            </a:xfrm>
            <a:prstGeom prst="rect">
              <a:avLst/>
            </a:prstGeom>
          </p:spPr>
        </p:pic>
      </p:grpSp>
      <p:pic>
        <p:nvPicPr>
          <p:cNvPr id="157" name="Graphic 156" title="boble">
            <a:extLst>
              <a:ext uri="{FF2B5EF4-FFF2-40B4-BE49-F238E27FC236}">
                <a16:creationId xmlns:a16="http://schemas.microsoft.com/office/drawing/2014/main" id="{4B5FAE44-10FC-44CC-AB7C-D49DE98D52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 flipV="1">
            <a:off x="2441406" y="4263954"/>
            <a:ext cx="1903289" cy="541548"/>
          </a:xfrm>
          <a:prstGeom prst="rect">
            <a:avLst/>
          </a:prstGeom>
        </p:spPr>
      </p:pic>
      <p:pic>
        <p:nvPicPr>
          <p:cNvPr id="70" name="Graphic 156" title="boble">
            <a:extLst>
              <a:ext uri="{FF2B5EF4-FFF2-40B4-BE49-F238E27FC236}">
                <a16:creationId xmlns:a16="http://schemas.microsoft.com/office/drawing/2014/main" id="{777661E3-3986-FCDE-5C44-01907EFF0E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 flipV="1">
            <a:off x="7662272" y="4303768"/>
            <a:ext cx="1870333" cy="541548"/>
          </a:xfrm>
          <a:prstGeom prst="rect">
            <a:avLst/>
          </a:prstGeom>
        </p:spPr>
      </p:pic>
      <p:sp>
        <p:nvSpPr>
          <p:cNvPr id="11" name="Tittel på lysbildet">
            <a:extLst>
              <a:ext uri="{FF2B5EF4-FFF2-40B4-BE49-F238E27FC236}">
                <a16:creationId xmlns:a16="http://schemas.microsoft.com/office/drawing/2014/main" id="{82336B3C-0982-49C2-85B3-D4D69E435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540000"/>
          </a:xfrm>
        </p:spPr>
        <p:txBody>
          <a:bodyPr rtlCol="0"/>
          <a:lstStyle/>
          <a:p>
            <a:pPr rtl="0"/>
            <a:r>
              <a:rPr lang="nb-NO">
                <a:latin typeface="Trebuchet MS" panose="020B0603020202020204" pitchFamily="34" charset="0"/>
              </a:rPr>
              <a:t>Arbeid med kommuneplanens samfunn</a:t>
            </a:r>
            <a:r>
              <a:rPr lang="nb-NO"/>
              <a:t>sdel 2024-2035</a:t>
            </a:r>
            <a:endParaRPr lang="nb-NO">
              <a:latin typeface="Trebuchet MS" panose="020B0603020202020204" pitchFamily="34" charset="0"/>
            </a:endParaRPr>
          </a:p>
        </p:txBody>
      </p:sp>
      <p:sp>
        <p:nvSpPr>
          <p:cNvPr id="195" name="Tekstboks 194">
            <a:extLst>
              <a:ext uri="{FF2B5EF4-FFF2-40B4-BE49-F238E27FC236}">
                <a16:creationId xmlns:a16="http://schemas.microsoft.com/office/drawing/2014/main" id="{2BD778E6-D334-4389-B4C0-6C793B6E1E82}"/>
              </a:ext>
            </a:extLst>
          </p:cNvPr>
          <p:cNvSpPr txBox="1"/>
          <p:nvPr/>
        </p:nvSpPr>
        <p:spPr>
          <a:xfrm>
            <a:off x="323434" y="3135941"/>
            <a:ext cx="923227" cy="33344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rtl="0"/>
            <a:r>
              <a:rPr lang="nb-NO" sz="1400" b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2023</a:t>
            </a:r>
          </a:p>
        </p:txBody>
      </p:sp>
      <p:grpSp>
        <p:nvGrpSpPr>
          <p:cNvPr id="29" name="Gruppe 28" descr="Milepæl – tekst">
            <a:extLst>
              <a:ext uri="{FF2B5EF4-FFF2-40B4-BE49-F238E27FC236}">
                <a16:creationId xmlns:a16="http://schemas.microsoft.com/office/drawing/2014/main" id="{74D039CB-9CCD-4259-A336-75EB51910395}"/>
              </a:ext>
            </a:extLst>
          </p:cNvPr>
          <p:cNvGrpSpPr/>
          <p:nvPr/>
        </p:nvGrpSpPr>
        <p:grpSpPr>
          <a:xfrm>
            <a:off x="868629" y="1717865"/>
            <a:ext cx="922195" cy="460077"/>
            <a:chOff x="1053212" y="1235552"/>
            <a:chExt cx="1336921" cy="666983"/>
          </a:xfrm>
        </p:grpSpPr>
        <p:sp>
          <p:nvSpPr>
            <p:cNvPr id="116" name="Tekstboks 115">
              <a:extLst>
                <a:ext uri="{FF2B5EF4-FFF2-40B4-BE49-F238E27FC236}">
                  <a16:creationId xmlns:a16="http://schemas.microsoft.com/office/drawing/2014/main" id="{5938A122-F3F6-4956-953F-D7D83254FFD4}"/>
                </a:ext>
              </a:extLst>
            </p:cNvPr>
            <p:cNvSpPr txBox="1"/>
            <p:nvPr/>
          </p:nvSpPr>
          <p:spPr>
            <a:xfrm>
              <a:off x="1053212" y="1235552"/>
              <a:ext cx="1336921" cy="4015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nb-NO"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Møte med enhetsledere</a:t>
              </a:r>
            </a:p>
          </p:txBody>
        </p:sp>
        <p:sp>
          <p:nvSpPr>
            <p:cNvPr id="117" name="Tekstboks 116">
              <a:extLst>
                <a:ext uri="{FF2B5EF4-FFF2-40B4-BE49-F238E27FC236}">
                  <a16:creationId xmlns:a16="http://schemas.microsoft.com/office/drawing/2014/main" id="{1F787D19-74CB-4E43-A8E2-2A3F0A45D221}"/>
                </a:ext>
              </a:extLst>
            </p:cNvPr>
            <p:cNvSpPr txBox="1"/>
            <p:nvPr/>
          </p:nvSpPr>
          <p:spPr>
            <a:xfrm>
              <a:off x="1067020" y="1666798"/>
              <a:ext cx="1294781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 rtl="0"/>
              <a:r>
                <a:rPr lang="nb-NO" sz="80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24. okt. </a:t>
              </a:r>
            </a:p>
          </p:txBody>
        </p:sp>
      </p:grpSp>
      <p:sp>
        <p:nvSpPr>
          <p:cNvPr id="114" name="Ellipse 113" title="Milestone Number">
            <a:extLst>
              <a:ext uri="{FF2B5EF4-FFF2-40B4-BE49-F238E27FC236}">
                <a16:creationId xmlns:a16="http://schemas.microsoft.com/office/drawing/2014/main" id="{1A9A1384-BB26-4C08-8F02-CABB6507B872}"/>
              </a:ext>
            </a:extLst>
          </p:cNvPr>
          <p:cNvSpPr/>
          <p:nvPr/>
        </p:nvSpPr>
        <p:spPr>
          <a:xfrm>
            <a:off x="1117306" y="2202451"/>
            <a:ext cx="407673" cy="407673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nb-NO" sz="1000">
                <a:solidFill>
                  <a:schemeClr val="bg1"/>
                </a:solidFill>
                <a:latin typeface="Trebuchet MS" panose="020B0603020202020204" pitchFamily="34" charset="0"/>
              </a:rPr>
              <a:t>M</a:t>
            </a:r>
          </a:p>
        </p:txBody>
      </p:sp>
      <p:sp>
        <p:nvSpPr>
          <p:cNvPr id="119" name="Ellipse 118" title="Milestone Number">
            <a:extLst>
              <a:ext uri="{FF2B5EF4-FFF2-40B4-BE49-F238E27FC236}">
                <a16:creationId xmlns:a16="http://schemas.microsoft.com/office/drawing/2014/main" id="{F22CCCBA-CDC5-467B-9BDA-06FB3DB21606}"/>
              </a:ext>
            </a:extLst>
          </p:cNvPr>
          <p:cNvSpPr/>
          <p:nvPr/>
        </p:nvSpPr>
        <p:spPr>
          <a:xfrm>
            <a:off x="2941276" y="5396047"/>
            <a:ext cx="407673" cy="407673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nb-NO" sz="1000">
                <a:solidFill>
                  <a:schemeClr val="bg1"/>
                </a:solidFill>
                <a:latin typeface="Trebuchet MS" panose="020B0603020202020204" pitchFamily="34" charset="0"/>
              </a:rPr>
              <a:t>P</a:t>
            </a:r>
          </a:p>
        </p:txBody>
      </p:sp>
      <p:grpSp>
        <p:nvGrpSpPr>
          <p:cNvPr id="9" name="Gruppe 8" title="Today Flag Icon">
            <a:extLst>
              <a:ext uri="{FF2B5EF4-FFF2-40B4-BE49-F238E27FC236}">
                <a16:creationId xmlns:a16="http://schemas.microsoft.com/office/drawing/2014/main" id="{E713AA15-D031-498E-B4D1-7ADA659919F7}"/>
              </a:ext>
            </a:extLst>
          </p:cNvPr>
          <p:cNvGrpSpPr/>
          <p:nvPr/>
        </p:nvGrpSpPr>
        <p:grpSpPr>
          <a:xfrm>
            <a:off x="10765153" y="-595840"/>
            <a:ext cx="407673" cy="407673"/>
            <a:chOff x="10636741" y="2652807"/>
            <a:chExt cx="296963" cy="296963"/>
          </a:xfrm>
        </p:grpSpPr>
        <p:sp>
          <p:nvSpPr>
            <p:cNvPr id="169" name="Ellipse 168">
              <a:extLst>
                <a:ext uri="{FF2B5EF4-FFF2-40B4-BE49-F238E27FC236}">
                  <a16:creationId xmlns:a16="http://schemas.microsoft.com/office/drawing/2014/main" id="{276ADC4C-BFA7-4416-9A82-F3146E0D12B3}"/>
                </a:ext>
              </a:extLst>
            </p:cNvPr>
            <p:cNvSpPr/>
            <p:nvPr/>
          </p:nvSpPr>
          <p:spPr>
            <a:xfrm>
              <a:off x="10636741" y="2652807"/>
              <a:ext cx="296963" cy="296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254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endParaRPr lang="nb-NO" sz="60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endParaRPr>
            </a:p>
          </p:txBody>
        </p:sp>
        <p:pic>
          <p:nvPicPr>
            <p:cNvPr id="179" name="Graphic 178" title="Flag Icon">
              <a:extLst>
                <a:ext uri="{FF2B5EF4-FFF2-40B4-BE49-F238E27FC236}">
                  <a16:creationId xmlns:a16="http://schemas.microsoft.com/office/drawing/2014/main" id="{FC771D7E-8127-4A74-9881-594D880236D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0710816" y="2716810"/>
              <a:ext cx="149367" cy="168956"/>
            </a:xfrm>
            <a:prstGeom prst="rect">
              <a:avLst/>
            </a:prstGeom>
          </p:spPr>
        </p:pic>
      </p:grpSp>
      <p:sp>
        <p:nvSpPr>
          <p:cNvPr id="133" name="Pil: Right 132" title="Year Arrow">
            <a:extLst>
              <a:ext uri="{FF2B5EF4-FFF2-40B4-BE49-F238E27FC236}">
                <a16:creationId xmlns:a16="http://schemas.microsoft.com/office/drawing/2014/main" id="{A110A5D9-A956-42CB-B7D5-E146C9C54A57}"/>
              </a:ext>
            </a:extLst>
          </p:cNvPr>
          <p:cNvSpPr/>
          <p:nvPr/>
        </p:nvSpPr>
        <p:spPr>
          <a:xfrm>
            <a:off x="8481353" y="3325978"/>
            <a:ext cx="3133180" cy="355256"/>
          </a:xfrm>
          <a:prstGeom prst="rightArrow">
            <a:avLst>
              <a:gd name="adj1" fmla="val 100000"/>
              <a:gd name="adj2" fmla="val 50000"/>
            </a:avLst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accent4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sz="1600">
              <a:latin typeface="Trebuchet MS" panose="020B0603020202020204" pitchFamily="34" charset="0"/>
            </a:endParaRPr>
          </a:p>
        </p:txBody>
      </p:sp>
      <p:sp>
        <p:nvSpPr>
          <p:cNvPr id="175" name="Ellipse 174" title="Quarter Background Cirlce">
            <a:extLst>
              <a:ext uri="{FF2B5EF4-FFF2-40B4-BE49-F238E27FC236}">
                <a16:creationId xmlns:a16="http://schemas.microsoft.com/office/drawing/2014/main" id="{46B7F3B1-E639-4E45-8C09-EEE9623F5744}"/>
              </a:ext>
            </a:extLst>
          </p:cNvPr>
          <p:cNvSpPr/>
          <p:nvPr/>
        </p:nvSpPr>
        <p:spPr>
          <a:xfrm>
            <a:off x="10610164" y="3334746"/>
            <a:ext cx="333450" cy="3334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>
              <a:latin typeface="Trebuchet MS" panose="020B0603020202020204" pitchFamily="34" charset="0"/>
            </a:endParaRPr>
          </a:p>
        </p:txBody>
      </p:sp>
      <p:sp>
        <p:nvSpPr>
          <p:cNvPr id="174" name="Ellipse 173" title="Quarter Background Cirlce">
            <a:extLst>
              <a:ext uri="{FF2B5EF4-FFF2-40B4-BE49-F238E27FC236}">
                <a16:creationId xmlns:a16="http://schemas.microsoft.com/office/drawing/2014/main" id="{22990B42-96AA-4CDA-BEF5-915FC5414678}"/>
              </a:ext>
            </a:extLst>
          </p:cNvPr>
          <p:cNvSpPr/>
          <p:nvPr/>
        </p:nvSpPr>
        <p:spPr>
          <a:xfrm>
            <a:off x="9959585" y="3334746"/>
            <a:ext cx="333450" cy="3334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>
              <a:latin typeface="Trebuchet MS" panose="020B0603020202020204" pitchFamily="34" charset="0"/>
            </a:endParaRPr>
          </a:p>
        </p:txBody>
      </p:sp>
      <p:sp>
        <p:nvSpPr>
          <p:cNvPr id="170" name="Ellipse 169" title="Quarter Background Cirlce">
            <a:extLst>
              <a:ext uri="{FF2B5EF4-FFF2-40B4-BE49-F238E27FC236}">
                <a16:creationId xmlns:a16="http://schemas.microsoft.com/office/drawing/2014/main" id="{0B111BE8-D235-4A79-B144-43953D0D52B3}"/>
              </a:ext>
            </a:extLst>
          </p:cNvPr>
          <p:cNvSpPr/>
          <p:nvPr/>
        </p:nvSpPr>
        <p:spPr>
          <a:xfrm>
            <a:off x="9312340" y="3334746"/>
            <a:ext cx="333450" cy="3334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>
              <a:latin typeface="Trebuchet MS" panose="020B0603020202020204" pitchFamily="34" charset="0"/>
            </a:endParaRPr>
          </a:p>
        </p:txBody>
      </p:sp>
      <p:sp>
        <p:nvSpPr>
          <p:cNvPr id="167" name="Ellipse 166" title="Quarter Background Cirlce">
            <a:extLst>
              <a:ext uri="{FF2B5EF4-FFF2-40B4-BE49-F238E27FC236}">
                <a16:creationId xmlns:a16="http://schemas.microsoft.com/office/drawing/2014/main" id="{04E8807B-9D7A-452A-B3FB-3E2BE3E94F86}"/>
              </a:ext>
            </a:extLst>
          </p:cNvPr>
          <p:cNvSpPr/>
          <p:nvPr/>
        </p:nvSpPr>
        <p:spPr>
          <a:xfrm>
            <a:off x="8687871" y="3334746"/>
            <a:ext cx="333450" cy="3334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>
              <a:latin typeface="Trebuchet MS" panose="020B0603020202020204" pitchFamily="34" charset="0"/>
            </a:endParaRPr>
          </a:p>
        </p:txBody>
      </p:sp>
      <p:sp>
        <p:nvSpPr>
          <p:cNvPr id="109" name="Tekstboks 108" title="Quarter Number">
            <a:extLst>
              <a:ext uri="{FF2B5EF4-FFF2-40B4-BE49-F238E27FC236}">
                <a16:creationId xmlns:a16="http://schemas.microsoft.com/office/drawing/2014/main" id="{611F0B67-8314-4DF8-99E7-108753641C77}"/>
              </a:ext>
            </a:extLst>
          </p:cNvPr>
          <p:cNvSpPr txBox="1"/>
          <p:nvPr/>
        </p:nvSpPr>
        <p:spPr>
          <a:xfrm>
            <a:off x="8662540" y="3420161"/>
            <a:ext cx="382954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 rtl="0"/>
            <a:r>
              <a:rPr lang="nb-NO" sz="750" b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Sept.</a:t>
            </a:r>
            <a:endParaRPr lang="nb-NO" sz="750">
              <a:solidFill>
                <a:schemeClr val="bg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110" name="Tekstboks 109" title="Quarter Number">
            <a:extLst>
              <a:ext uri="{FF2B5EF4-FFF2-40B4-BE49-F238E27FC236}">
                <a16:creationId xmlns:a16="http://schemas.microsoft.com/office/drawing/2014/main" id="{BAA83CD7-1992-4845-9916-79B3A6737423}"/>
              </a:ext>
            </a:extLst>
          </p:cNvPr>
          <p:cNvSpPr txBox="1"/>
          <p:nvPr/>
        </p:nvSpPr>
        <p:spPr>
          <a:xfrm>
            <a:off x="9285290" y="3420161"/>
            <a:ext cx="382954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 rtl="0"/>
            <a:r>
              <a:rPr lang="nb-NO" sz="750" b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Okt.</a:t>
            </a:r>
            <a:endParaRPr lang="nb-NO" sz="75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111" name="Tekstboks 110" title="Quarter Number">
            <a:extLst>
              <a:ext uri="{FF2B5EF4-FFF2-40B4-BE49-F238E27FC236}">
                <a16:creationId xmlns:a16="http://schemas.microsoft.com/office/drawing/2014/main" id="{2F2B6738-A856-4DBF-B465-BC5964B0D7BC}"/>
              </a:ext>
            </a:extLst>
          </p:cNvPr>
          <p:cNvSpPr txBox="1"/>
          <p:nvPr/>
        </p:nvSpPr>
        <p:spPr>
          <a:xfrm>
            <a:off x="9934710" y="3420161"/>
            <a:ext cx="382954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 rtl="0"/>
            <a:r>
              <a:rPr lang="nb-NO" sz="750" b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Nov.</a:t>
            </a:r>
            <a:endParaRPr lang="nb-NO" sz="75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112" name="Tekstboks 111" title="Quarter Number">
            <a:extLst>
              <a:ext uri="{FF2B5EF4-FFF2-40B4-BE49-F238E27FC236}">
                <a16:creationId xmlns:a16="http://schemas.microsoft.com/office/drawing/2014/main" id="{C941D233-C1E8-47A4-83C7-CEDB158017C3}"/>
              </a:ext>
            </a:extLst>
          </p:cNvPr>
          <p:cNvSpPr txBox="1"/>
          <p:nvPr/>
        </p:nvSpPr>
        <p:spPr>
          <a:xfrm>
            <a:off x="10586036" y="3420161"/>
            <a:ext cx="382954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 rtl="0"/>
            <a:r>
              <a:rPr lang="nb-NO" sz="750" b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Des</a:t>
            </a:r>
            <a:endParaRPr lang="nb-NO" sz="75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185" name="Pil: Right 184" title="Year Arrow">
            <a:extLst>
              <a:ext uri="{FF2B5EF4-FFF2-40B4-BE49-F238E27FC236}">
                <a16:creationId xmlns:a16="http://schemas.microsoft.com/office/drawing/2014/main" id="{A7D364CD-A62A-4E74-A3A3-D45CADD6DED2}"/>
              </a:ext>
            </a:extLst>
          </p:cNvPr>
          <p:cNvSpPr/>
          <p:nvPr/>
        </p:nvSpPr>
        <p:spPr>
          <a:xfrm>
            <a:off x="3290836" y="3325978"/>
            <a:ext cx="5346327" cy="355256"/>
          </a:xfrm>
          <a:prstGeom prst="rightArrow">
            <a:avLst>
              <a:gd name="adj1" fmla="val 100000"/>
              <a:gd name="adj2" fmla="val 50000"/>
            </a:avLst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sz="1600">
              <a:latin typeface="Trebuchet MS" panose="020B0603020202020204" pitchFamily="34" charset="0"/>
            </a:endParaRPr>
          </a:p>
        </p:txBody>
      </p:sp>
      <p:sp>
        <p:nvSpPr>
          <p:cNvPr id="166" name="Ellipse 165" title="Quarter Background Cirlce">
            <a:extLst>
              <a:ext uri="{FF2B5EF4-FFF2-40B4-BE49-F238E27FC236}">
                <a16:creationId xmlns:a16="http://schemas.microsoft.com/office/drawing/2014/main" id="{CD235FFC-6A0E-47AF-AC8F-20677EB444FC}"/>
              </a:ext>
            </a:extLst>
          </p:cNvPr>
          <p:cNvSpPr/>
          <p:nvPr/>
        </p:nvSpPr>
        <p:spPr>
          <a:xfrm>
            <a:off x="8023600" y="3334746"/>
            <a:ext cx="333450" cy="3334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>
              <a:latin typeface="Trebuchet MS" panose="020B0603020202020204" pitchFamily="34" charset="0"/>
            </a:endParaRPr>
          </a:p>
        </p:txBody>
      </p:sp>
      <p:sp>
        <p:nvSpPr>
          <p:cNvPr id="165" name="Ellipse 164" title="Quarter Background Cirlce">
            <a:extLst>
              <a:ext uri="{FF2B5EF4-FFF2-40B4-BE49-F238E27FC236}">
                <a16:creationId xmlns:a16="http://schemas.microsoft.com/office/drawing/2014/main" id="{D7F66751-5B2A-464C-A0AD-37B9D94CCC55}"/>
              </a:ext>
            </a:extLst>
          </p:cNvPr>
          <p:cNvSpPr/>
          <p:nvPr/>
        </p:nvSpPr>
        <p:spPr>
          <a:xfrm>
            <a:off x="7370783" y="3334746"/>
            <a:ext cx="333450" cy="3334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>
              <a:latin typeface="Trebuchet MS" panose="020B0603020202020204" pitchFamily="34" charset="0"/>
            </a:endParaRPr>
          </a:p>
        </p:txBody>
      </p:sp>
      <p:sp>
        <p:nvSpPr>
          <p:cNvPr id="164" name="Ellipse 163" title="Quarter Background Cirlce">
            <a:extLst>
              <a:ext uri="{FF2B5EF4-FFF2-40B4-BE49-F238E27FC236}">
                <a16:creationId xmlns:a16="http://schemas.microsoft.com/office/drawing/2014/main" id="{2BB6040F-EB4E-4310-BF98-25F47485E087}"/>
              </a:ext>
            </a:extLst>
          </p:cNvPr>
          <p:cNvSpPr/>
          <p:nvPr/>
        </p:nvSpPr>
        <p:spPr>
          <a:xfrm>
            <a:off x="6719504" y="3334746"/>
            <a:ext cx="333450" cy="3334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>
              <a:latin typeface="Trebuchet MS" panose="020B0603020202020204" pitchFamily="34" charset="0"/>
            </a:endParaRPr>
          </a:p>
        </p:txBody>
      </p:sp>
      <p:sp>
        <p:nvSpPr>
          <p:cNvPr id="163" name="Ellipse 162" title="Quarter Background Cirlce">
            <a:extLst>
              <a:ext uri="{FF2B5EF4-FFF2-40B4-BE49-F238E27FC236}">
                <a16:creationId xmlns:a16="http://schemas.microsoft.com/office/drawing/2014/main" id="{CBAEC703-69EC-45A2-BB54-7EAC7D4E5E9C}"/>
              </a:ext>
            </a:extLst>
          </p:cNvPr>
          <p:cNvSpPr/>
          <p:nvPr/>
        </p:nvSpPr>
        <p:spPr>
          <a:xfrm>
            <a:off x="6068418" y="3334746"/>
            <a:ext cx="333450" cy="3334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>
              <a:latin typeface="Trebuchet MS" panose="020B0603020202020204" pitchFamily="34" charset="0"/>
            </a:endParaRPr>
          </a:p>
        </p:txBody>
      </p:sp>
      <p:sp>
        <p:nvSpPr>
          <p:cNvPr id="105" name="Tekstboks 104" title="Quarter Number">
            <a:extLst>
              <a:ext uri="{FF2B5EF4-FFF2-40B4-BE49-F238E27FC236}">
                <a16:creationId xmlns:a16="http://schemas.microsoft.com/office/drawing/2014/main" id="{16EAD50A-0933-4C9C-95E6-08A076B32041}"/>
              </a:ext>
            </a:extLst>
          </p:cNvPr>
          <p:cNvSpPr txBox="1"/>
          <p:nvPr/>
        </p:nvSpPr>
        <p:spPr>
          <a:xfrm>
            <a:off x="6058387" y="3420161"/>
            <a:ext cx="352148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 rtl="0"/>
            <a:r>
              <a:rPr lang="nb-NO" sz="750" b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Mai</a:t>
            </a:r>
            <a:endParaRPr lang="nb-NO" sz="750">
              <a:solidFill>
                <a:schemeClr val="bg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106" name="Tekstboks 105" title="Quarter Number">
            <a:extLst>
              <a:ext uri="{FF2B5EF4-FFF2-40B4-BE49-F238E27FC236}">
                <a16:creationId xmlns:a16="http://schemas.microsoft.com/office/drawing/2014/main" id="{1A5CBF37-8585-4DC5-9107-7C048ACE4F6B}"/>
              </a:ext>
            </a:extLst>
          </p:cNvPr>
          <p:cNvSpPr txBox="1"/>
          <p:nvPr/>
        </p:nvSpPr>
        <p:spPr>
          <a:xfrm>
            <a:off x="6711617" y="3420161"/>
            <a:ext cx="352148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 rtl="0"/>
            <a:r>
              <a:rPr lang="nb-NO" sz="750" b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Juni</a:t>
            </a:r>
            <a:endParaRPr lang="nb-NO" sz="75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107" name="Tekstboks 106" title="Quarter Number">
            <a:extLst>
              <a:ext uri="{FF2B5EF4-FFF2-40B4-BE49-F238E27FC236}">
                <a16:creationId xmlns:a16="http://schemas.microsoft.com/office/drawing/2014/main" id="{1B2A0732-77CE-4CCD-9584-C8A3BD068222}"/>
              </a:ext>
            </a:extLst>
          </p:cNvPr>
          <p:cNvSpPr txBox="1"/>
          <p:nvPr/>
        </p:nvSpPr>
        <p:spPr>
          <a:xfrm>
            <a:off x="7359132" y="3420161"/>
            <a:ext cx="352148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 rtl="0"/>
            <a:r>
              <a:rPr lang="nb-NO" sz="750" b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Juli</a:t>
            </a:r>
            <a:endParaRPr lang="nb-NO" sz="75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108" name="Tekstboks 107" title="Quarter Number">
            <a:extLst>
              <a:ext uri="{FF2B5EF4-FFF2-40B4-BE49-F238E27FC236}">
                <a16:creationId xmlns:a16="http://schemas.microsoft.com/office/drawing/2014/main" id="{D56C61BF-4889-44FB-9251-6B314A0F79CE}"/>
              </a:ext>
            </a:extLst>
          </p:cNvPr>
          <p:cNvSpPr txBox="1"/>
          <p:nvPr/>
        </p:nvSpPr>
        <p:spPr>
          <a:xfrm>
            <a:off x="8013120" y="3420161"/>
            <a:ext cx="352148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 rtl="0"/>
            <a:r>
              <a:rPr lang="nb-NO" sz="750" b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Aug.</a:t>
            </a:r>
            <a:endParaRPr lang="nb-NO" sz="75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162" name="Ellipse 161" title="Quarter Background Cirlce">
            <a:extLst>
              <a:ext uri="{FF2B5EF4-FFF2-40B4-BE49-F238E27FC236}">
                <a16:creationId xmlns:a16="http://schemas.microsoft.com/office/drawing/2014/main" id="{DDADAC53-FEC9-400E-B7FC-72F25EF0FE21}"/>
              </a:ext>
            </a:extLst>
          </p:cNvPr>
          <p:cNvSpPr/>
          <p:nvPr/>
        </p:nvSpPr>
        <p:spPr>
          <a:xfrm>
            <a:off x="5422566" y="3334746"/>
            <a:ext cx="333450" cy="3334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>
              <a:latin typeface="Trebuchet MS" panose="020B0603020202020204" pitchFamily="34" charset="0"/>
            </a:endParaRPr>
          </a:p>
        </p:txBody>
      </p:sp>
      <p:sp>
        <p:nvSpPr>
          <p:cNvPr id="161" name="Ellipse 160" title="Quarter Background Cirlce">
            <a:extLst>
              <a:ext uri="{FF2B5EF4-FFF2-40B4-BE49-F238E27FC236}">
                <a16:creationId xmlns:a16="http://schemas.microsoft.com/office/drawing/2014/main" id="{EC0BAC80-DECA-4286-9763-E1B32B824792}"/>
              </a:ext>
            </a:extLst>
          </p:cNvPr>
          <p:cNvSpPr/>
          <p:nvPr/>
        </p:nvSpPr>
        <p:spPr>
          <a:xfrm>
            <a:off x="4773541" y="3334746"/>
            <a:ext cx="333450" cy="3334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>
              <a:latin typeface="Trebuchet MS" panose="020B0603020202020204" pitchFamily="34" charset="0"/>
            </a:endParaRPr>
          </a:p>
        </p:txBody>
      </p:sp>
      <p:sp>
        <p:nvSpPr>
          <p:cNvPr id="160" name="Ellipse 159" title="Quarter Background Cirlce">
            <a:extLst>
              <a:ext uri="{FF2B5EF4-FFF2-40B4-BE49-F238E27FC236}">
                <a16:creationId xmlns:a16="http://schemas.microsoft.com/office/drawing/2014/main" id="{83C4B4F8-27D7-41DD-896D-A1B91FF462FD}"/>
              </a:ext>
            </a:extLst>
          </p:cNvPr>
          <p:cNvSpPr/>
          <p:nvPr/>
        </p:nvSpPr>
        <p:spPr>
          <a:xfrm>
            <a:off x="4137019" y="3334746"/>
            <a:ext cx="333450" cy="3334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>
              <a:latin typeface="Trebuchet MS" panose="020B0603020202020204" pitchFamily="34" charset="0"/>
            </a:endParaRPr>
          </a:p>
        </p:txBody>
      </p:sp>
      <p:sp>
        <p:nvSpPr>
          <p:cNvPr id="102" name="Tekstboks 101" title="Quarter Number">
            <a:extLst>
              <a:ext uri="{FF2B5EF4-FFF2-40B4-BE49-F238E27FC236}">
                <a16:creationId xmlns:a16="http://schemas.microsoft.com/office/drawing/2014/main" id="{99123C15-08DD-4459-98C8-FB1D88A48434}"/>
              </a:ext>
            </a:extLst>
          </p:cNvPr>
          <p:cNvSpPr txBox="1"/>
          <p:nvPr/>
        </p:nvSpPr>
        <p:spPr>
          <a:xfrm>
            <a:off x="4124220" y="3420161"/>
            <a:ext cx="358248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 rtl="0"/>
            <a:r>
              <a:rPr lang="nb-NO" sz="750" b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Feb.</a:t>
            </a:r>
            <a:endParaRPr lang="nb-NO" sz="75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103" name="Tekstboks 102" title="Quarter Number">
            <a:extLst>
              <a:ext uri="{FF2B5EF4-FFF2-40B4-BE49-F238E27FC236}">
                <a16:creationId xmlns:a16="http://schemas.microsoft.com/office/drawing/2014/main" id="{702C22D6-E9B8-49C2-813B-3220EF5976F5}"/>
              </a:ext>
            </a:extLst>
          </p:cNvPr>
          <p:cNvSpPr txBox="1"/>
          <p:nvPr/>
        </p:nvSpPr>
        <p:spPr>
          <a:xfrm>
            <a:off x="4758400" y="3420161"/>
            <a:ext cx="358248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 rtl="0"/>
            <a:r>
              <a:rPr lang="nb-NO" sz="750" b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Mars</a:t>
            </a:r>
            <a:endParaRPr lang="nb-NO" sz="75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104" name="Tekstboks 103" title="Quarter Number">
            <a:extLst>
              <a:ext uri="{FF2B5EF4-FFF2-40B4-BE49-F238E27FC236}">
                <a16:creationId xmlns:a16="http://schemas.microsoft.com/office/drawing/2014/main" id="{71DFD606-8479-465C-B5A5-ACC2FD6A05AD}"/>
              </a:ext>
            </a:extLst>
          </p:cNvPr>
          <p:cNvSpPr txBox="1"/>
          <p:nvPr/>
        </p:nvSpPr>
        <p:spPr>
          <a:xfrm>
            <a:off x="5405915" y="3420161"/>
            <a:ext cx="358248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 rtl="0"/>
            <a:r>
              <a:rPr lang="nb-NO" sz="750" b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April</a:t>
            </a:r>
            <a:endParaRPr lang="nb-NO" sz="75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130" name="Pil: Høyre 129" title="Year Arrow">
            <a:extLst>
              <a:ext uri="{FF2B5EF4-FFF2-40B4-BE49-F238E27FC236}">
                <a16:creationId xmlns:a16="http://schemas.microsoft.com/office/drawing/2014/main" id="{87B1024A-9540-4EF2-9517-87E3BE7BCE76}"/>
              </a:ext>
            </a:extLst>
          </p:cNvPr>
          <p:cNvSpPr/>
          <p:nvPr/>
        </p:nvSpPr>
        <p:spPr>
          <a:xfrm>
            <a:off x="791682" y="3325541"/>
            <a:ext cx="2703790" cy="355256"/>
          </a:xfrm>
          <a:prstGeom prst="rightArrow">
            <a:avLst>
              <a:gd name="adj1" fmla="val 100000"/>
              <a:gd name="adj2" fmla="val 50000"/>
            </a:avLst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sz="1600">
              <a:latin typeface="Trebuchet MS" panose="020B0603020202020204" pitchFamily="34" charset="0"/>
            </a:endParaRPr>
          </a:p>
        </p:txBody>
      </p:sp>
      <p:sp>
        <p:nvSpPr>
          <p:cNvPr id="158" name="Ellipse 157" title="Quarter Background Cirlce">
            <a:extLst>
              <a:ext uri="{FF2B5EF4-FFF2-40B4-BE49-F238E27FC236}">
                <a16:creationId xmlns:a16="http://schemas.microsoft.com/office/drawing/2014/main" id="{74AE39C1-CE7F-4294-BA9F-DE5050CFDD2F}"/>
              </a:ext>
            </a:extLst>
          </p:cNvPr>
          <p:cNvSpPr/>
          <p:nvPr/>
        </p:nvSpPr>
        <p:spPr>
          <a:xfrm>
            <a:off x="2841301" y="3334746"/>
            <a:ext cx="333450" cy="3334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>
              <a:latin typeface="Trebuchet MS" panose="020B0603020202020204" pitchFamily="34" charset="0"/>
            </a:endParaRPr>
          </a:p>
        </p:txBody>
      </p:sp>
      <p:sp>
        <p:nvSpPr>
          <p:cNvPr id="145" name="Ellipse 144" title="Quarter Background Cirlce">
            <a:extLst>
              <a:ext uri="{FF2B5EF4-FFF2-40B4-BE49-F238E27FC236}">
                <a16:creationId xmlns:a16="http://schemas.microsoft.com/office/drawing/2014/main" id="{4EC46266-F9A2-46D0-9AAB-09889D0F8267}"/>
              </a:ext>
            </a:extLst>
          </p:cNvPr>
          <p:cNvSpPr/>
          <p:nvPr/>
        </p:nvSpPr>
        <p:spPr>
          <a:xfrm>
            <a:off x="2183672" y="3334746"/>
            <a:ext cx="333450" cy="3334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>
              <a:latin typeface="Trebuchet MS" panose="020B0603020202020204" pitchFamily="34" charset="0"/>
            </a:endParaRPr>
          </a:p>
        </p:txBody>
      </p:sp>
      <p:sp>
        <p:nvSpPr>
          <p:cNvPr id="26" name="Ellipse 25" title="Quarter Background Cirlce">
            <a:extLst>
              <a:ext uri="{FF2B5EF4-FFF2-40B4-BE49-F238E27FC236}">
                <a16:creationId xmlns:a16="http://schemas.microsoft.com/office/drawing/2014/main" id="{2816A943-3130-484E-97D1-6C7917F3DD30}"/>
              </a:ext>
            </a:extLst>
          </p:cNvPr>
          <p:cNvSpPr/>
          <p:nvPr/>
        </p:nvSpPr>
        <p:spPr>
          <a:xfrm>
            <a:off x="893444" y="3334745"/>
            <a:ext cx="994303" cy="3323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>
              <a:latin typeface="Trebuchet MS" panose="020B0603020202020204" pitchFamily="34" charset="0"/>
            </a:endParaRPr>
          </a:p>
        </p:txBody>
      </p:sp>
      <p:sp>
        <p:nvSpPr>
          <p:cNvPr id="73" name="Tekstboks 72" title="Quarter Number">
            <a:extLst>
              <a:ext uri="{FF2B5EF4-FFF2-40B4-BE49-F238E27FC236}">
                <a16:creationId xmlns:a16="http://schemas.microsoft.com/office/drawing/2014/main" id="{6DF41A29-164B-42EC-9F68-19D2E3AEC527}"/>
              </a:ext>
            </a:extLst>
          </p:cNvPr>
          <p:cNvSpPr txBox="1"/>
          <p:nvPr/>
        </p:nvSpPr>
        <p:spPr>
          <a:xfrm>
            <a:off x="975534" y="3403643"/>
            <a:ext cx="828406" cy="17138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 rtl="0"/>
            <a:r>
              <a:rPr lang="nb-NO" sz="750" b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Feb. - okt.</a:t>
            </a:r>
            <a:endParaRPr lang="nb-NO" sz="75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74" name="Tekstboks 73" title="Quarter Number">
            <a:extLst>
              <a:ext uri="{FF2B5EF4-FFF2-40B4-BE49-F238E27FC236}">
                <a16:creationId xmlns:a16="http://schemas.microsoft.com/office/drawing/2014/main" id="{7162BA43-FD37-4686-8437-28F117A90A25}"/>
              </a:ext>
            </a:extLst>
          </p:cNvPr>
          <p:cNvSpPr txBox="1"/>
          <p:nvPr/>
        </p:nvSpPr>
        <p:spPr>
          <a:xfrm>
            <a:off x="2178767" y="3420161"/>
            <a:ext cx="346075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 rtl="0"/>
            <a:r>
              <a:rPr lang="nb-NO" sz="75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Nov.</a:t>
            </a:r>
          </a:p>
        </p:txBody>
      </p:sp>
      <p:sp>
        <p:nvSpPr>
          <p:cNvPr id="75" name="Tekstboks 74" title="Quarter Number">
            <a:extLst>
              <a:ext uri="{FF2B5EF4-FFF2-40B4-BE49-F238E27FC236}">
                <a16:creationId xmlns:a16="http://schemas.microsoft.com/office/drawing/2014/main" id="{2717FE78-5079-4505-AEB2-D90CAE956F0A}"/>
              </a:ext>
            </a:extLst>
          </p:cNvPr>
          <p:cNvSpPr txBox="1"/>
          <p:nvPr/>
        </p:nvSpPr>
        <p:spPr>
          <a:xfrm>
            <a:off x="2834972" y="3420161"/>
            <a:ext cx="346075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 rtl="0"/>
            <a:r>
              <a:rPr lang="nb-NO" sz="75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Des.</a:t>
            </a:r>
          </a:p>
        </p:txBody>
      </p:sp>
      <p:sp>
        <p:nvSpPr>
          <p:cNvPr id="2" name="Ellipse 1" title="Milestone Number">
            <a:extLst>
              <a:ext uri="{FF2B5EF4-FFF2-40B4-BE49-F238E27FC236}">
                <a16:creationId xmlns:a16="http://schemas.microsoft.com/office/drawing/2014/main" id="{C3B4627A-21A1-D21D-1CDB-0B18408DB726}"/>
              </a:ext>
            </a:extLst>
          </p:cNvPr>
          <p:cNvSpPr/>
          <p:nvPr/>
        </p:nvSpPr>
        <p:spPr>
          <a:xfrm>
            <a:off x="2535171" y="2136656"/>
            <a:ext cx="407673" cy="407673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nb-NO" sz="1000">
                <a:solidFill>
                  <a:schemeClr val="bg1"/>
                </a:solidFill>
                <a:latin typeface="Trebuchet MS" panose="020B0603020202020204" pitchFamily="34" charset="0"/>
              </a:rPr>
              <a:t>M</a:t>
            </a:r>
          </a:p>
        </p:txBody>
      </p:sp>
      <p:sp>
        <p:nvSpPr>
          <p:cNvPr id="15" name="Tekstboks 115">
            <a:extLst>
              <a:ext uri="{FF2B5EF4-FFF2-40B4-BE49-F238E27FC236}">
                <a16:creationId xmlns:a16="http://schemas.microsoft.com/office/drawing/2014/main" id="{8F1DFF77-61C2-752D-823A-4C1D1F937900}"/>
              </a:ext>
            </a:extLst>
          </p:cNvPr>
          <p:cNvSpPr txBox="1"/>
          <p:nvPr/>
        </p:nvSpPr>
        <p:spPr>
          <a:xfrm>
            <a:off x="6820729" y="1433623"/>
            <a:ext cx="90265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nb-NO" sz="9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Næringslivs-</a:t>
            </a:r>
          </a:p>
          <a:p>
            <a:pPr algn="ctr" rtl="0"/>
            <a:r>
              <a:rPr lang="nb-NO" sz="9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undersøkelser</a:t>
            </a:r>
          </a:p>
        </p:txBody>
      </p:sp>
      <p:grpSp>
        <p:nvGrpSpPr>
          <p:cNvPr id="17" name="Gruppe 16" descr="Milepæl – tekst">
            <a:extLst>
              <a:ext uri="{FF2B5EF4-FFF2-40B4-BE49-F238E27FC236}">
                <a16:creationId xmlns:a16="http://schemas.microsoft.com/office/drawing/2014/main" id="{E5C19A81-D1AD-882A-1611-B17CF46A9532}"/>
              </a:ext>
            </a:extLst>
          </p:cNvPr>
          <p:cNvGrpSpPr/>
          <p:nvPr/>
        </p:nvGrpSpPr>
        <p:grpSpPr>
          <a:xfrm>
            <a:off x="2628243" y="5893503"/>
            <a:ext cx="1091186" cy="767590"/>
            <a:chOff x="1053212" y="1483340"/>
            <a:chExt cx="1377017" cy="1112789"/>
          </a:xfrm>
        </p:grpSpPr>
        <p:sp>
          <p:nvSpPr>
            <p:cNvPr id="18" name="Tekstboks 115">
              <a:extLst>
                <a:ext uri="{FF2B5EF4-FFF2-40B4-BE49-F238E27FC236}">
                  <a16:creationId xmlns:a16="http://schemas.microsoft.com/office/drawing/2014/main" id="{98D31E31-FD9A-A81D-8EF1-493228443D47}"/>
                </a:ext>
              </a:extLst>
            </p:cNvPr>
            <p:cNvSpPr txBox="1"/>
            <p:nvPr/>
          </p:nvSpPr>
          <p:spPr>
            <a:xfrm>
              <a:off x="1053212" y="1483340"/>
              <a:ext cx="1377017" cy="80314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nb-NO" sz="9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Vedtak: </a:t>
              </a:r>
            </a:p>
            <a:p>
              <a:pPr algn="ctr" rtl="0"/>
              <a:r>
                <a:rPr lang="nb-NO"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Høring av </a:t>
              </a:r>
              <a:r>
                <a:rPr lang="nb-NO" sz="90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oppstartsdokument</a:t>
              </a:r>
              <a:r>
                <a:rPr lang="nb-NO"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 </a:t>
              </a:r>
              <a:br>
                <a:rPr lang="nb-NO"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</a:br>
              <a:r>
                <a:rPr lang="nb-NO"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(Planutvalg)</a:t>
              </a:r>
            </a:p>
          </p:txBody>
        </p:sp>
        <p:sp>
          <p:nvSpPr>
            <p:cNvPr id="19" name="Tekstboks 116">
              <a:extLst>
                <a:ext uri="{FF2B5EF4-FFF2-40B4-BE49-F238E27FC236}">
                  <a16:creationId xmlns:a16="http://schemas.microsoft.com/office/drawing/2014/main" id="{1D0F0BEA-07AC-41BE-3508-B3F5DE484616}"/>
                </a:ext>
              </a:extLst>
            </p:cNvPr>
            <p:cNvSpPr txBox="1"/>
            <p:nvPr/>
          </p:nvSpPr>
          <p:spPr>
            <a:xfrm>
              <a:off x="1058622" y="2360392"/>
              <a:ext cx="1294780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 rtl="0"/>
              <a:r>
                <a:rPr lang="nb-NO" sz="80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Medio januar</a:t>
              </a:r>
            </a:p>
          </p:txBody>
        </p:sp>
      </p:grpSp>
      <p:grpSp>
        <p:nvGrpSpPr>
          <p:cNvPr id="20" name="Gruppe 19" descr="Milepæl – tekst">
            <a:extLst>
              <a:ext uri="{FF2B5EF4-FFF2-40B4-BE49-F238E27FC236}">
                <a16:creationId xmlns:a16="http://schemas.microsoft.com/office/drawing/2014/main" id="{5F97F3F2-704A-1DE7-3F48-569FE436A5BA}"/>
              </a:ext>
            </a:extLst>
          </p:cNvPr>
          <p:cNvGrpSpPr/>
          <p:nvPr/>
        </p:nvGrpSpPr>
        <p:grpSpPr>
          <a:xfrm>
            <a:off x="2991944" y="1796003"/>
            <a:ext cx="902652" cy="451006"/>
            <a:chOff x="1040586" y="1205754"/>
            <a:chExt cx="1308589" cy="653831"/>
          </a:xfrm>
        </p:grpSpPr>
        <p:sp>
          <p:nvSpPr>
            <p:cNvPr id="21" name="Tekstboks 115">
              <a:extLst>
                <a:ext uri="{FF2B5EF4-FFF2-40B4-BE49-F238E27FC236}">
                  <a16:creationId xmlns:a16="http://schemas.microsoft.com/office/drawing/2014/main" id="{A97C7CD9-2D4B-40D5-3DB0-5F43910A5F75}"/>
                </a:ext>
              </a:extLst>
            </p:cNvPr>
            <p:cNvSpPr txBox="1"/>
            <p:nvPr/>
          </p:nvSpPr>
          <p:spPr>
            <a:xfrm>
              <a:off x="1040586" y="1205754"/>
              <a:ext cx="1308589" cy="40157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nb-NO"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Politisk </a:t>
              </a:r>
              <a:br>
                <a:rPr lang="nb-NO"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</a:br>
              <a:r>
                <a:rPr lang="nb-NO"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verksted</a:t>
              </a:r>
            </a:p>
          </p:txBody>
        </p:sp>
        <p:sp>
          <p:nvSpPr>
            <p:cNvPr id="22" name="Tekstboks 116">
              <a:extLst>
                <a:ext uri="{FF2B5EF4-FFF2-40B4-BE49-F238E27FC236}">
                  <a16:creationId xmlns:a16="http://schemas.microsoft.com/office/drawing/2014/main" id="{AF5EE074-50C5-4B50-7FFB-3942DE1B914D}"/>
                </a:ext>
              </a:extLst>
            </p:cNvPr>
            <p:cNvSpPr txBox="1"/>
            <p:nvPr/>
          </p:nvSpPr>
          <p:spPr>
            <a:xfrm>
              <a:off x="1053212" y="1623848"/>
              <a:ext cx="1294780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 rtl="0"/>
              <a:endParaRPr lang="nb-NO" sz="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24" name="Ellipse 23" title="Milestone Number">
            <a:extLst>
              <a:ext uri="{FF2B5EF4-FFF2-40B4-BE49-F238E27FC236}">
                <a16:creationId xmlns:a16="http://schemas.microsoft.com/office/drawing/2014/main" id="{955A0BE3-65DC-0292-908E-45A5070C5CBA}"/>
              </a:ext>
            </a:extLst>
          </p:cNvPr>
          <p:cNvSpPr/>
          <p:nvPr/>
        </p:nvSpPr>
        <p:spPr>
          <a:xfrm>
            <a:off x="3195137" y="2149239"/>
            <a:ext cx="407673" cy="407673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nb-NO" sz="1000">
                <a:solidFill>
                  <a:schemeClr val="bg1"/>
                </a:solidFill>
                <a:latin typeface="Trebuchet MS" panose="020B0603020202020204" pitchFamily="34" charset="0"/>
              </a:rPr>
              <a:t>M</a:t>
            </a:r>
          </a:p>
        </p:txBody>
      </p:sp>
      <p:sp>
        <p:nvSpPr>
          <p:cNvPr id="159" name="Ellipse 158" title="Quarter Background Cirlce">
            <a:extLst>
              <a:ext uri="{FF2B5EF4-FFF2-40B4-BE49-F238E27FC236}">
                <a16:creationId xmlns:a16="http://schemas.microsoft.com/office/drawing/2014/main" id="{AE29C92D-0A5A-405A-B0B6-9115A90C3CB7}"/>
              </a:ext>
            </a:extLst>
          </p:cNvPr>
          <p:cNvSpPr/>
          <p:nvPr/>
        </p:nvSpPr>
        <p:spPr>
          <a:xfrm>
            <a:off x="3495471" y="3334746"/>
            <a:ext cx="333450" cy="3334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>
              <a:latin typeface="Trebuchet MS" panose="020B0603020202020204" pitchFamily="34" charset="0"/>
            </a:endParaRPr>
          </a:p>
        </p:txBody>
      </p:sp>
      <p:sp>
        <p:nvSpPr>
          <p:cNvPr id="101" name="Tekstboks 100" title="Quarter Number">
            <a:extLst>
              <a:ext uri="{FF2B5EF4-FFF2-40B4-BE49-F238E27FC236}">
                <a16:creationId xmlns:a16="http://schemas.microsoft.com/office/drawing/2014/main" id="{316E8E00-CDAC-4884-B354-EEC46B99951A}"/>
              </a:ext>
            </a:extLst>
          </p:cNvPr>
          <p:cNvSpPr txBox="1"/>
          <p:nvPr/>
        </p:nvSpPr>
        <p:spPr>
          <a:xfrm>
            <a:off x="3485964" y="3420161"/>
            <a:ext cx="358248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 rtl="0"/>
            <a:r>
              <a:rPr lang="nb-NO" sz="750" b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Jan.</a:t>
            </a:r>
            <a:endParaRPr lang="nb-NO" sz="750">
              <a:solidFill>
                <a:schemeClr val="bg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grpSp>
        <p:nvGrpSpPr>
          <p:cNvPr id="6" name="Gruppe 5" descr="Milepæl – tekst">
            <a:extLst>
              <a:ext uri="{FF2B5EF4-FFF2-40B4-BE49-F238E27FC236}">
                <a16:creationId xmlns:a16="http://schemas.microsoft.com/office/drawing/2014/main" id="{BD823548-DDEB-E535-6AE0-4B72B9B87DC1}"/>
              </a:ext>
            </a:extLst>
          </p:cNvPr>
          <p:cNvGrpSpPr/>
          <p:nvPr/>
        </p:nvGrpSpPr>
        <p:grpSpPr>
          <a:xfrm>
            <a:off x="3660663" y="4807668"/>
            <a:ext cx="1091186" cy="767590"/>
            <a:chOff x="1053212" y="1483340"/>
            <a:chExt cx="1377017" cy="1112789"/>
          </a:xfrm>
        </p:grpSpPr>
        <p:sp>
          <p:nvSpPr>
            <p:cNvPr id="7" name="Tekstboks 115">
              <a:extLst>
                <a:ext uri="{FF2B5EF4-FFF2-40B4-BE49-F238E27FC236}">
                  <a16:creationId xmlns:a16="http://schemas.microsoft.com/office/drawing/2014/main" id="{52688C2E-3DCD-CB09-24A0-2276C5F6380F}"/>
                </a:ext>
              </a:extLst>
            </p:cNvPr>
            <p:cNvSpPr txBox="1"/>
            <p:nvPr/>
          </p:nvSpPr>
          <p:spPr>
            <a:xfrm>
              <a:off x="1053212" y="1483340"/>
              <a:ext cx="1377017" cy="80314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nb-NO" sz="9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Høring:</a:t>
              </a:r>
            </a:p>
            <a:p>
              <a:pPr algn="ctr" rtl="0"/>
              <a:r>
                <a:rPr lang="nb-NO" sz="90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Oppstartsdokument</a:t>
              </a:r>
              <a:r>
                <a:rPr lang="nb-NO"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 </a:t>
              </a:r>
              <a:br>
                <a:rPr lang="nb-NO"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</a:br>
              <a:r>
                <a:rPr lang="nb-NO"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med planprogram og</a:t>
              </a:r>
            </a:p>
            <a:p>
              <a:pPr algn="ctr" rtl="0"/>
              <a:r>
                <a:rPr lang="nb-NO"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kunnskapsgrunnlag</a:t>
              </a:r>
            </a:p>
          </p:txBody>
        </p:sp>
        <p:sp>
          <p:nvSpPr>
            <p:cNvPr id="8" name="Tekstboks 116">
              <a:extLst>
                <a:ext uri="{FF2B5EF4-FFF2-40B4-BE49-F238E27FC236}">
                  <a16:creationId xmlns:a16="http://schemas.microsoft.com/office/drawing/2014/main" id="{7AE41FA8-20CE-A2FD-4B2B-ED95762438AF}"/>
                </a:ext>
              </a:extLst>
            </p:cNvPr>
            <p:cNvSpPr txBox="1"/>
            <p:nvPr/>
          </p:nvSpPr>
          <p:spPr>
            <a:xfrm>
              <a:off x="1058622" y="2360392"/>
              <a:ext cx="1294780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 rtl="0"/>
              <a:r>
                <a:rPr lang="nb-NO" sz="80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6 uker</a:t>
              </a:r>
            </a:p>
          </p:txBody>
        </p:sp>
      </p:grpSp>
      <p:sp>
        <p:nvSpPr>
          <p:cNvPr id="10" name="Ellipse 9" title="Milestone Number">
            <a:extLst>
              <a:ext uri="{FF2B5EF4-FFF2-40B4-BE49-F238E27FC236}">
                <a16:creationId xmlns:a16="http://schemas.microsoft.com/office/drawing/2014/main" id="{02EB6E02-786F-B30A-B187-0F2BCF282EBE}"/>
              </a:ext>
            </a:extLst>
          </p:cNvPr>
          <p:cNvSpPr/>
          <p:nvPr/>
        </p:nvSpPr>
        <p:spPr>
          <a:xfrm>
            <a:off x="9260571" y="4370705"/>
            <a:ext cx="407673" cy="407673"/>
          </a:xfrm>
          <a:prstGeom prst="ellipse">
            <a:avLst/>
          </a:prstGeom>
          <a:solidFill>
            <a:srgbClr val="ED8513"/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nb-NO" sz="1000">
                <a:solidFill>
                  <a:schemeClr val="bg1"/>
                </a:solidFill>
                <a:latin typeface="Trebuchet MS" panose="020B0603020202020204" pitchFamily="34" charset="0"/>
              </a:rPr>
              <a:t>H</a:t>
            </a:r>
          </a:p>
        </p:txBody>
      </p:sp>
      <p:grpSp>
        <p:nvGrpSpPr>
          <p:cNvPr id="12" name="Gruppe 11" descr="Milepæl – tekst">
            <a:extLst>
              <a:ext uri="{FF2B5EF4-FFF2-40B4-BE49-F238E27FC236}">
                <a16:creationId xmlns:a16="http://schemas.microsoft.com/office/drawing/2014/main" id="{FC1C14F9-0609-7967-AC4B-1FFD9B5D1BAC}"/>
              </a:ext>
            </a:extLst>
          </p:cNvPr>
          <p:cNvGrpSpPr/>
          <p:nvPr/>
        </p:nvGrpSpPr>
        <p:grpSpPr>
          <a:xfrm>
            <a:off x="8954928" y="4881631"/>
            <a:ext cx="1097555" cy="501842"/>
            <a:chOff x="1045175" y="1483340"/>
            <a:chExt cx="1385054" cy="727529"/>
          </a:xfrm>
        </p:grpSpPr>
        <p:sp>
          <p:nvSpPr>
            <p:cNvPr id="13" name="Tekstboks 115">
              <a:extLst>
                <a:ext uri="{FF2B5EF4-FFF2-40B4-BE49-F238E27FC236}">
                  <a16:creationId xmlns:a16="http://schemas.microsoft.com/office/drawing/2014/main" id="{E16E94FB-CF6D-B296-92E7-DAFB717B0372}"/>
                </a:ext>
              </a:extLst>
            </p:cNvPr>
            <p:cNvSpPr txBox="1"/>
            <p:nvPr/>
          </p:nvSpPr>
          <p:spPr>
            <a:xfrm>
              <a:off x="1053212" y="1483340"/>
              <a:ext cx="1377017" cy="40157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nb-NO" sz="9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Høring:</a:t>
              </a:r>
            </a:p>
            <a:p>
              <a:pPr algn="ctr" rtl="0"/>
              <a:r>
                <a:rPr lang="nb-NO"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1. utkast av planen</a:t>
              </a:r>
              <a:r>
                <a:rPr lang="nb-NO" sz="9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 </a:t>
              </a:r>
            </a:p>
          </p:txBody>
        </p:sp>
        <p:sp>
          <p:nvSpPr>
            <p:cNvPr id="25" name="Tekstboks 116">
              <a:extLst>
                <a:ext uri="{FF2B5EF4-FFF2-40B4-BE49-F238E27FC236}">
                  <a16:creationId xmlns:a16="http://schemas.microsoft.com/office/drawing/2014/main" id="{586ABDF4-C1A2-B619-FD61-22C7060A7B05}"/>
                </a:ext>
              </a:extLst>
            </p:cNvPr>
            <p:cNvSpPr txBox="1"/>
            <p:nvPr/>
          </p:nvSpPr>
          <p:spPr>
            <a:xfrm>
              <a:off x="1045175" y="1975132"/>
              <a:ext cx="1294780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 rtl="0"/>
              <a:r>
                <a:rPr lang="nb-NO" sz="80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6 uker</a:t>
              </a:r>
            </a:p>
          </p:txBody>
        </p:sp>
      </p:grpSp>
      <p:sp>
        <p:nvSpPr>
          <p:cNvPr id="27" name="Tekstboks 115">
            <a:extLst>
              <a:ext uri="{FF2B5EF4-FFF2-40B4-BE49-F238E27FC236}">
                <a16:creationId xmlns:a16="http://schemas.microsoft.com/office/drawing/2014/main" id="{FE1AD5F8-6704-AE4C-E13B-6E81E94E27FD}"/>
              </a:ext>
            </a:extLst>
          </p:cNvPr>
          <p:cNvSpPr txBox="1"/>
          <p:nvPr/>
        </p:nvSpPr>
        <p:spPr>
          <a:xfrm>
            <a:off x="216309" y="1924350"/>
            <a:ext cx="1091186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nb-NO" sz="9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Innspill</a:t>
            </a:r>
          </a:p>
        </p:txBody>
      </p:sp>
      <p:sp>
        <p:nvSpPr>
          <p:cNvPr id="31" name="Ellipse 30" title="Milestone Number">
            <a:extLst>
              <a:ext uri="{FF2B5EF4-FFF2-40B4-BE49-F238E27FC236}">
                <a16:creationId xmlns:a16="http://schemas.microsoft.com/office/drawing/2014/main" id="{5B6177EA-3EA6-AC69-CAA3-0A1FC937E28A}"/>
              </a:ext>
            </a:extLst>
          </p:cNvPr>
          <p:cNvSpPr/>
          <p:nvPr/>
        </p:nvSpPr>
        <p:spPr>
          <a:xfrm>
            <a:off x="567860" y="2186559"/>
            <a:ext cx="407673" cy="407673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nb-NO" sz="1000">
                <a:solidFill>
                  <a:schemeClr val="bg1"/>
                </a:solidFill>
                <a:latin typeface="Trebuchet MS" panose="020B0603020202020204" pitchFamily="34" charset="0"/>
              </a:rPr>
              <a:t>M</a:t>
            </a:r>
          </a:p>
        </p:txBody>
      </p:sp>
      <p:grpSp>
        <p:nvGrpSpPr>
          <p:cNvPr id="41" name="Gruppe 40" descr="Milepæl – tekst">
            <a:extLst>
              <a:ext uri="{FF2B5EF4-FFF2-40B4-BE49-F238E27FC236}">
                <a16:creationId xmlns:a16="http://schemas.microsoft.com/office/drawing/2014/main" id="{C6982004-893E-6FFE-8A81-3B3DBDEC840C}"/>
              </a:ext>
            </a:extLst>
          </p:cNvPr>
          <p:cNvGrpSpPr/>
          <p:nvPr/>
        </p:nvGrpSpPr>
        <p:grpSpPr>
          <a:xfrm>
            <a:off x="9567790" y="5778489"/>
            <a:ext cx="1091186" cy="767590"/>
            <a:chOff x="1053212" y="1483340"/>
            <a:chExt cx="1377017" cy="1112789"/>
          </a:xfrm>
        </p:grpSpPr>
        <p:sp>
          <p:nvSpPr>
            <p:cNvPr id="42" name="Tekstboks 115">
              <a:extLst>
                <a:ext uri="{FF2B5EF4-FFF2-40B4-BE49-F238E27FC236}">
                  <a16:creationId xmlns:a16="http://schemas.microsoft.com/office/drawing/2014/main" id="{94A0C0AC-5C43-53AA-8FB1-D17CDF8219CC}"/>
                </a:ext>
              </a:extLst>
            </p:cNvPr>
            <p:cNvSpPr txBox="1"/>
            <p:nvPr/>
          </p:nvSpPr>
          <p:spPr>
            <a:xfrm>
              <a:off x="1053212" y="1483340"/>
              <a:ext cx="1377017" cy="80314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nb-NO" sz="9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Vedtak: </a:t>
              </a:r>
            </a:p>
            <a:p>
              <a:pPr algn="ctr" rtl="0"/>
              <a:r>
                <a:rPr lang="nb-NO"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2. gangs behandling av plan</a:t>
              </a:r>
            </a:p>
            <a:p>
              <a:pPr algn="ctr" rtl="0"/>
              <a:r>
                <a:rPr lang="nb-NO"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(Planutvalg)</a:t>
              </a:r>
            </a:p>
          </p:txBody>
        </p:sp>
        <p:sp>
          <p:nvSpPr>
            <p:cNvPr id="43" name="Tekstboks 116">
              <a:extLst>
                <a:ext uri="{FF2B5EF4-FFF2-40B4-BE49-F238E27FC236}">
                  <a16:creationId xmlns:a16="http://schemas.microsoft.com/office/drawing/2014/main" id="{4743B522-6316-BE0F-F627-CB7DFB24C739}"/>
                </a:ext>
              </a:extLst>
            </p:cNvPr>
            <p:cNvSpPr txBox="1"/>
            <p:nvPr/>
          </p:nvSpPr>
          <p:spPr>
            <a:xfrm>
              <a:off x="1058622" y="2360392"/>
              <a:ext cx="1294780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 rtl="0"/>
              <a:r>
                <a:rPr lang="nb-NO" sz="80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Ultimo november</a:t>
              </a:r>
            </a:p>
          </p:txBody>
        </p:sp>
      </p:grpSp>
      <p:sp>
        <p:nvSpPr>
          <p:cNvPr id="44" name="Ellipse 43" title="Milestone Number">
            <a:extLst>
              <a:ext uri="{FF2B5EF4-FFF2-40B4-BE49-F238E27FC236}">
                <a16:creationId xmlns:a16="http://schemas.microsoft.com/office/drawing/2014/main" id="{66F21B01-D2AE-4A86-000D-16FAF69249F1}"/>
              </a:ext>
            </a:extLst>
          </p:cNvPr>
          <p:cNvSpPr/>
          <p:nvPr/>
        </p:nvSpPr>
        <p:spPr>
          <a:xfrm>
            <a:off x="8151359" y="5263456"/>
            <a:ext cx="407673" cy="407673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nb-NO" sz="1000">
                <a:solidFill>
                  <a:schemeClr val="bg1"/>
                </a:solidFill>
                <a:latin typeface="Trebuchet MS" panose="020B0603020202020204" pitchFamily="34" charset="0"/>
              </a:rPr>
              <a:t>P</a:t>
            </a:r>
          </a:p>
        </p:txBody>
      </p:sp>
      <p:grpSp>
        <p:nvGrpSpPr>
          <p:cNvPr id="46" name="Gruppe 45" descr="Milepæl – tekst">
            <a:extLst>
              <a:ext uri="{FF2B5EF4-FFF2-40B4-BE49-F238E27FC236}">
                <a16:creationId xmlns:a16="http://schemas.microsoft.com/office/drawing/2014/main" id="{4D4E9D95-D539-CBB9-0898-30D7CCAB75E2}"/>
              </a:ext>
            </a:extLst>
          </p:cNvPr>
          <p:cNvGrpSpPr/>
          <p:nvPr/>
        </p:nvGrpSpPr>
        <p:grpSpPr>
          <a:xfrm>
            <a:off x="7813654" y="5778489"/>
            <a:ext cx="1097207" cy="837852"/>
            <a:chOff x="1045614" y="1483340"/>
            <a:chExt cx="1384615" cy="1214649"/>
          </a:xfrm>
        </p:grpSpPr>
        <p:sp>
          <p:nvSpPr>
            <p:cNvPr id="48" name="Tekstboks 115">
              <a:extLst>
                <a:ext uri="{FF2B5EF4-FFF2-40B4-BE49-F238E27FC236}">
                  <a16:creationId xmlns:a16="http://schemas.microsoft.com/office/drawing/2014/main" id="{C9E695E4-E91E-3FF6-6D3E-EFBF5F233380}"/>
                </a:ext>
              </a:extLst>
            </p:cNvPr>
            <p:cNvSpPr txBox="1"/>
            <p:nvPr/>
          </p:nvSpPr>
          <p:spPr>
            <a:xfrm>
              <a:off x="1053212" y="1483340"/>
              <a:ext cx="1377017" cy="80314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nb-NO" sz="9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Vedtak: </a:t>
              </a:r>
            </a:p>
            <a:p>
              <a:pPr algn="ctr" rtl="0"/>
              <a:r>
                <a:rPr lang="nb-NO"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1. gangs behandling av plan</a:t>
              </a:r>
            </a:p>
            <a:p>
              <a:pPr algn="ctr" rtl="0"/>
              <a:r>
                <a:rPr lang="nb-NO"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(Planutvalg)</a:t>
              </a:r>
            </a:p>
          </p:txBody>
        </p:sp>
        <p:sp>
          <p:nvSpPr>
            <p:cNvPr id="49" name="Tekstboks 116">
              <a:extLst>
                <a:ext uri="{FF2B5EF4-FFF2-40B4-BE49-F238E27FC236}">
                  <a16:creationId xmlns:a16="http://schemas.microsoft.com/office/drawing/2014/main" id="{BC1BB49E-86A9-AE79-5CDF-1394BC9495FE}"/>
                </a:ext>
              </a:extLst>
            </p:cNvPr>
            <p:cNvSpPr txBox="1"/>
            <p:nvPr/>
          </p:nvSpPr>
          <p:spPr>
            <a:xfrm>
              <a:off x="1045614" y="2462252"/>
              <a:ext cx="1294780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 rtl="0"/>
              <a:r>
                <a:rPr lang="nb-NO" sz="80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Medio september</a:t>
              </a:r>
            </a:p>
          </p:txBody>
        </p:sp>
      </p:grpSp>
      <p:pic>
        <p:nvPicPr>
          <p:cNvPr id="64" name="Bilde 63">
            <a:extLst>
              <a:ext uri="{FF2B5EF4-FFF2-40B4-BE49-F238E27FC236}">
                <a16:creationId xmlns:a16="http://schemas.microsoft.com/office/drawing/2014/main" id="{7E84C8D8-54A9-4A60-F33C-9D209973A4C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64084" y="4108763"/>
            <a:ext cx="1072754" cy="2294760"/>
          </a:xfrm>
          <a:prstGeom prst="rect">
            <a:avLst/>
          </a:prstGeom>
        </p:spPr>
      </p:pic>
      <p:grpSp>
        <p:nvGrpSpPr>
          <p:cNvPr id="67" name="Gruppe 66" descr="Milepæl – tekst">
            <a:extLst>
              <a:ext uri="{FF2B5EF4-FFF2-40B4-BE49-F238E27FC236}">
                <a16:creationId xmlns:a16="http://schemas.microsoft.com/office/drawing/2014/main" id="{5076A2B8-70E7-5AB3-9012-50F00EF4F75D}"/>
              </a:ext>
            </a:extLst>
          </p:cNvPr>
          <p:cNvGrpSpPr/>
          <p:nvPr/>
        </p:nvGrpSpPr>
        <p:grpSpPr>
          <a:xfrm>
            <a:off x="4351197" y="5893504"/>
            <a:ext cx="1091186" cy="639362"/>
            <a:chOff x="1053212" y="1483340"/>
            <a:chExt cx="1377017" cy="926894"/>
          </a:xfrm>
        </p:grpSpPr>
        <p:sp>
          <p:nvSpPr>
            <p:cNvPr id="68" name="Tekstboks 115">
              <a:extLst>
                <a:ext uri="{FF2B5EF4-FFF2-40B4-BE49-F238E27FC236}">
                  <a16:creationId xmlns:a16="http://schemas.microsoft.com/office/drawing/2014/main" id="{49CEB8A6-1300-F344-709B-BEC41F725571}"/>
                </a:ext>
              </a:extLst>
            </p:cNvPr>
            <p:cNvSpPr txBox="1"/>
            <p:nvPr/>
          </p:nvSpPr>
          <p:spPr>
            <a:xfrm>
              <a:off x="1053212" y="1483340"/>
              <a:ext cx="1377017" cy="6023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nb-NO" sz="9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Vedtak: </a:t>
              </a:r>
            </a:p>
            <a:p>
              <a:pPr algn="ctr" rtl="0"/>
              <a:r>
                <a:rPr lang="nb-NO" sz="90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Oppstartsdokument</a:t>
              </a:r>
              <a:r>
                <a:rPr lang="nb-NO"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 </a:t>
              </a:r>
              <a:br>
                <a:rPr lang="nb-NO"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</a:br>
              <a:r>
                <a:rPr lang="nb-NO"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(Planutvalg)</a:t>
              </a:r>
            </a:p>
          </p:txBody>
        </p:sp>
        <p:sp>
          <p:nvSpPr>
            <p:cNvPr id="69" name="Tekstboks 116">
              <a:extLst>
                <a:ext uri="{FF2B5EF4-FFF2-40B4-BE49-F238E27FC236}">
                  <a16:creationId xmlns:a16="http://schemas.microsoft.com/office/drawing/2014/main" id="{5D13E2AA-F9E8-451A-3753-19BD977F2077}"/>
                </a:ext>
              </a:extLst>
            </p:cNvPr>
            <p:cNvSpPr txBox="1"/>
            <p:nvPr/>
          </p:nvSpPr>
          <p:spPr>
            <a:xfrm>
              <a:off x="1053212" y="2174497"/>
              <a:ext cx="1294780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 rtl="0"/>
              <a:r>
                <a:rPr lang="nb-NO" sz="80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Mars/april</a:t>
              </a:r>
            </a:p>
          </p:txBody>
        </p:sp>
      </p:grpSp>
      <p:sp>
        <p:nvSpPr>
          <p:cNvPr id="125" name="Ellipse 124" title="Milestone Number">
            <a:extLst>
              <a:ext uri="{FF2B5EF4-FFF2-40B4-BE49-F238E27FC236}">
                <a16:creationId xmlns:a16="http://schemas.microsoft.com/office/drawing/2014/main" id="{CFCC16BE-0C9C-4183-A9E3-BE650504832D}"/>
              </a:ext>
            </a:extLst>
          </p:cNvPr>
          <p:cNvSpPr/>
          <p:nvPr/>
        </p:nvSpPr>
        <p:spPr>
          <a:xfrm>
            <a:off x="3970107" y="4287606"/>
            <a:ext cx="407673" cy="407673"/>
          </a:xfrm>
          <a:prstGeom prst="ellipse">
            <a:avLst/>
          </a:prstGeom>
          <a:solidFill>
            <a:srgbClr val="ED8513"/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nb-NO" sz="1000">
                <a:solidFill>
                  <a:schemeClr val="bg1"/>
                </a:solidFill>
                <a:latin typeface="Trebuchet MS" panose="020B0603020202020204" pitchFamily="34" charset="0"/>
              </a:rPr>
              <a:t>H</a:t>
            </a:r>
          </a:p>
        </p:txBody>
      </p:sp>
      <p:sp>
        <p:nvSpPr>
          <p:cNvPr id="40" name="Ellipse 39" title="Milestone Number">
            <a:extLst>
              <a:ext uri="{FF2B5EF4-FFF2-40B4-BE49-F238E27FC236}">
                <a16:creationId xmlns:a16="http://schemas.microsoft.com/office/drawing/2014/main" id="{5FE52EFB-1577-5717-0BBC-33BD1621AA61}"/>
              </a:ext>
            </a:extLst>
          </p:cNvPr>
          <p:cNvSpPr/>
          <p:nvPr/>
        </p:nvSpPr>
        <p:spPr>
          <a:xfrm>
            <a:off x="9909547" y="5292841"/>
            <a:ext cx="407673" cy="407673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nb-NO" sz="1000">
                <a:solidFill>
                  <a:schemeClr val="bg1"/>
                </a:solidFill>
                <a:latin typeface="Trebuchet MS" panose="020B0603020202020204" pitchFamily="34" charset="0"/>
              </a:rPr>
              <a:t>P</a:t>
            </a:r>
          </a:p>
        </p:txBody>
      </p:sp>
      <p:grpSp>
        <p:nvGrpSpPr>
          <p:cNvPr id="86" name="Gruppe 85" descr="Milepæl – tekst">
            <a:extLst>
              <a:ext uri="{FF2B5EF4-FFF2-40B4-BE49-F238E27FC236}">
                <a16:creationId xmlns:a16="http://schemas.microsoft.com/office/drawing/2014/main" id="{77135063-0DDB-AB2F-4EF6-0E3277D661F3}"/>
              </a:ext>
            </a:extLst>
          </p:cNvPr>
          <p:cNvGrpSpPr/>
          <p:nvPr/>
        </p:nvGrpSpPr>
        <p:grpSpPr>
          <a:xfrm>
            <a:off x="10695725" y="5778489"/>
            <a:ext cx="1091186" cy="767590"/>
            <a:chOff x="1053212" y="1483340"/>
            <a:chExt cx="1377017" cy="1112789"/>
          </a:xfrm>
        </p:grpSpPr>
        <p:sp>
          <p:nvSpPr>
            <p:cNvPr id="87" name="Tekstboks 115">
              <a:extLst>
                <a:ext uri="{FF2B5EF4-FFF2-40B4-BE49-F238E27FC236}">
                  <a16:creationId xmlns:a16="http://schemas.microsoft.com/office/drawing/2014/main" id="{D1615DB3-5BF8-0BF1-7B6E-64E44396DAAB}"/>
                </a:ext>
              </a:extLst>
            </p:cNvPr>
            <p:cNvSpPr txBox="1"/>
            <p:nvPr/>
          </p:nvSpPr>
          <p:spPr>
            <a:xfrm>
              <a:off x="1053212" y="1483340"/>
              <a:ext cx="1377017" cy="80314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nb-NO" sz="9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Vedtak: </a:t>
              </a:r>
            </a:p>
            <a:p>
              <a:pPr algn="ctr" rtl="0"/>
              <a:r>
                <a:rPr lang="nb-NO"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Sluttbehandling </a:t>
              </a:r>
              <a:br>
                <a:rPr lang="nb-NO"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</a:br>
              <a:r>
                <a:rPr lang="nb-NO"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av plan</a:t>
              </a:r>
            </a:p>
            <a:p>
              <a:pPr algn="ctr" rtl="0"/>
              <a:r>
                <a:rPr lang="nb-NO"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(Kommunestyre)</a:t>
              </a:r>
            </a:p>
          </p:txBody>
        </p:sp>
        <p:sp>
          <p:nvSpPr>
            <p:cNvPr id="88" name="Tekstboks 116">
              <a:extLst>
                <a:ext uri="{FF2B5EF4-FFF2-40B4-BE49-F238E27FC236}">
                  <a16:creationId xmlns:a16="http://schemas.microsoft.com/office/drawing/2014/main" id="{668A6239-CC79-1DCF-647B-C58EEA03108A}"/>
                </a:ext>
              </a:extLst>
            </p:cNvPr>
            <p:cNvSpPr txBox="1"/>
            <p:nvPr/>
          </p:nvSpPr>
          <p:spPr>
            <a:xfrm>
              <a:off x="1058622" y="2360392"/>
              <a:ext cx="1294780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 rtl="0"/>
              <a:r>
                <a:rPr lang="nb-NO" sz="80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Medio desember</a:t>
              </a:r>
            </a:p>
          </p:txBody>
        </p:sp>
      </p:grpSp>
      <p:sp>
        <p:nvSpPr>
          <p:cNvPr id="89" name="Ellipse 88" title="Milestone Number">
            <a:extLst>
              <a:ext uri="{FF2B5EF4-FFF2-40B4-BE49-F238E27FC236}">
                <a16:creationId xmlns:a16="http://schemas.microsoft.com/office/drawing/2014/main" id="{291C522F-0A23-4030-3347-BFF9377FB7F3}"/>
              </a:ext>
            </a:extLst>
          </p:cNvPr>
          <p:cNvSpPr/>
          <p:nvPr/>
        </p:nvSpPr>
        <p:spPr>
          <a:xfrm>
            <a:off x="11037482" y="5292841"/>
            <a:ext cx="407673" cy="407673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nb-NO" sz="1000">
                <a:solidFill>
                  <a:schemeClr val="bg1"/>
                </a:solidFill>
                <a:latin typeface="Trebuchet MS" panose="020B0603020202020204" pitchFamily="34" charset="0"/>
              </a:rPr>
              <a:t>P</a:t>
            </a:r>
          </a:p>
        </p:txBody>
      </p:sp>
      <p:sp>
        <p:nvSpPr>
          <p:cNvPr id="93" name="Tekstboks 194">
            <a:extLst>
              <a:ext uri="{FF2B5EF4-FFF2-40B4-BE49-F238E27FC236}">
                <a16:creationId xmlns:a16="http://schemas.microsoft.com/office/drawing/2014/main" id="{1683321D-C7BE-5761-2402-B51DADE9692E}"/>
              </a:ext>
            </a:extLst>
          </p:cNvPr>
          <p:cNvSpPr txBox="1"/>
          <p:nvPr/>
        </p:nvSpPr>
        <p:spPr>
          <a:xfrm>
            <a:off x="2905500" y="3120049"/>
            <a:ext cx="923227" cy="33344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rtl="0"/>
            <a:r>
              <a:rPr lang="nb-NO" sz="1400" b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2024</a:t>
            </a:r>
          </a:p>
        </p:txBody>
      </p:sp>
      <p:sp>
        <p:nvSpPr>
          <p:cNvPr id="66" name="Ellipse 65" title="Milestone Number">
            <a:extLst>
              <a:ext uri="{FF2B5EF4-FFF2-40B4-BE49-F238E27FC236}">
                <a16:creationId xmlns:a16="http://schemas.microsoft.com/office/drawing/2014/main" id="{E2763DCC-5C54-5F0C-B3DD-99E49E48A5E3}"/>
              </a:ext>
            </a:extLst>
          </p:cNvPr>
          <p:cNvSpPr/>
          <p:nvPr/>
        </p:nvSpPr>
        <p:spPr>
          <a:xfrm>
            <a:off x="4583275" y="5407138"/>
            <a:ext cx="407673" cy="407673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nb-NO" sz="1000">
                <a:solidFill>
                  <a:schemeClr val="bg1"/>
                </a:solidFill>
                <a:latin typeface="Trebuchet MS" panose="020B0603020202020204" pitchFamily="34" charset="0"/>
              </a:rPr>
              <a:t>P</a:t>
            </a:r>
          </a:p>
        </p:txBody>
      </p:sp>
      <p:sp>
        <p:nvSpPr>
          <p:cNvPr id="96" name="Ellipse 95" title="Milestone Number">
            <a:extLst>
              <a:ext uri="{FF2B5EF4-FFF2-40B4-BE49-F238E27FC236}">
                <a16:creationId xmlns:a16="http://schemas.microsoft.com/office/drawing/2014/main" id="{40A7F346-C4B5-CF09-76DF-E6CB805FD593}"/>
              </a:ext>
            </a:extLst>
          </p:cNvPr>
          <p:cNvSpPr/>
          <p:nvPr/>
        </p:nvSpPr>
        <p:spPr>
          <a:xfrm>
            <a:off x="5542897" y="1404454"/>
            <a:ext cx="1260679" cy="1203889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nb-NO" sz="4400">
                <a:solidFill>
                  <a:schemeClr val="bg1"/>
                </a:solidFill>
                <a:latin typeface="Trebuchet MS" panose="020B0603020202020204" pitchFamily="34" charset="0"/>
              </a:rPr>
              <a:t>M</a:t>
            </a:r>
          </a:p>
        </p:txBody>
      </p:sp>
      <p:grpSp>
        <p:nvGrpSpPr>
          <p:cNvPr id="100" name="Gruppe 99" descr="Milepæl – tekst">
            <a:extLst>
              <a:ext uri="{FF2B5EF4-FFF2-40B4-BE49-F238E27FC236}">
                <a16:creationId xmlns:a16="http://schemas.microsoft.com/office/drawing/2014/main" id="{7564076E-2C26-027B-EF5A-6D1FDE1E342A}"/>
              </a:ext>
            </a:extLst>
          </p:cNvPr>
          <p:cNvGrpSpPr/>
          <p:nvPr/>
        </p:nvGrpSpPr>
        <p:grpSpPr>
          <a:xfrm>
            <a:off x="2322654" y="1643684"/>
            <a:ext cx="902652" cy="451006"/>
            <a:chOff x="1053212" y="1205754"/>
            <a:chExt cx="1308589" cy="653831"/>
          </a:xfrm>
        </p:grpSpPr>
        <p:sp>
          <p:nvSpPr>
            <p:cNvPr id="115" name="Tekstboks 115">
              <a:extLst>
                <a:ext uri="{FF2B5EF4-FFF2-40B4-BE49-F238E27FC236}">
                  <a16:creationId xmlns:a16="http://schemas.microsoft.com/office/drawing/2014/main" id="{099EAE40-9AB7-BDDA-77CB-B783070B2C20}"/>
                </a:ext>
              </a:extLst>
            </p:cNvPr>
            <p:cNvSpPr txBox="1"/>
            <p:nvPr/>
          </p:nvSpPr>
          <p:spPr>
            <a:xfrm>
              <a:off x="1053212" y="1205754"/>
              <a:ext cx="1308589" cy="4015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nb-NO"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Møte med enhetsledere</a:t>
              </a:r>
            </a:p>
          </p:txBody>
        </p:sp>
        <p:sp>
          <p:nvSpPr>
            <p:cNvPr id="120" name="Tekstboks 116">
              <a:extLst>
                <a:ext uri="{FF2B5EF4-FFF2-40B4-BE49-F238E27FC236}">
                  <a16:creationId xmlns:a16="http://schemas.microsoft.com/office/drawing/2014/main" id="{4A881DD9-0D19-5213-A15B-91215B188034}"/>
                </a:ext>
              </a:extLst>
            </p:cNvPr>
            <p:cNvSpPr txBox="1"/>
            <p:nvPr/>
          </p:nvSpPr>
          <p:spPr>
            <a:xfrm>
              <a:off x="1053212" y="1623848"/>
              <a:ext cx="1294780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 rtl="0"/>
              <a:r>
                <a:rPr lang="nb-NO" sz="80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6. des. </a:t>
              </a:r>
            </a:p>
          </p:txBody>
        </p:sp>
      </p:grpSp>
      <p:sp>
        <p:nvSpPr>
          <p:cNvPr id="122" name="Tekstboks 115">
            <a:extLst>
              <a:ext uri="{FF2B5EF4-FFF2-40B4-BE49-F238E27FC236}">
                <a16:creationId xmlns:a16="http://schemas.microsoft.com/office/drawing/2014/main" id="{4C62E9D5-2861-3985-20DE-454557CB5EE1}"/>
              </a:ext>
            </a:extLst>
          </p:cNvPr>
          <p:cNvSpPr txBox="1"/>
          <p:nvPr/>
        </p:nvSpPr>
        <p:spPr>
          <a:xfrm>
            <a:off x="6284029" y="1124146"/>
            <a:ext cx="902652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nb-NO" sz="9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Åpne møter</a:t>
            </a:r>
          </a:p>
        </p:txBody>
      </p:sp>
      <p:sp>
        <p:nvSpPr>
          <p:cNvPr id="123" name="Tekstboks 115">
            <a:extLst>
              <a:ext uri="{FF2B5EF4-FFF2-40B4-BE49-F238E27FC236}">
                <a16:creationId xmlns:a16="http://schemas.microsoft.com/office/drawing/2014/main" id="{0D5A8A0C-CFDF-B56F-1002-04B79568DE73}"/>
              </a:ext>
            </a:extLst>
          </p:cNvPr>
          <p:cNvSpPr txBox="1"/>
          <p:nvPr/>
        </p:nvSpPr>
        <p:spPr>
          <a:xfrm>
            <a:off x="5150074" y="1073523"/>
            <a:ext cx="90265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nb-NO" sz="9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Involvering av </a:t>
            </a:r>
          </a:p>
          <a:p>
            <a:pPr algn="ctr" rtl="0"/>
            <a:r>
              <a:rPr lang="nb-NO" sz="9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barn og unge</a:t>
            </a:r>
          </a:p>
        </p:txBody>
      </p:sp>
      <p:sp>
        <p:nvSpPr>
          <p:cNvPr id="135" name="Tekstboks 115">
            <a:extLst>
              <a:ext uri="{FF2B5EF4-FFF2-40B4-BE49-F238E27FC236}">
                <a16:creationId xmlns:a16="http://schemas.microsoft.com/office/drawing/2014/main" id="{A6FE59E2-5965-D1F1-666C-8E1A0EC17422}"/>
              </a:ext>
            </a:extLst>
          </p:cNvPr>
          <p:cNvSpPr txBox="1"/>
          <p:nvPr/>
        </p:nvSpPr>
        <p:spPr>
          <a:xfrm>
            <a:off x="4459393" y="1678255"/>
            <a:ext cx="90265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nb-NO" sz="9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Innbygger-undersøkelser</a:t>
            </a:r>
          </a:p>
        </p:txBody>
      </p:sp>
      <p:sp>
        <p:nvSpPr>
          <p:cNvPr id="136" name="Tekstboks 115">
            <a:extLst>
              <a:ext uri="{FF2B5EF4-FFF2-40B4-BE49-F238E27FC236}">
                <a16:creationId xmlns:a16="http://schemas.microsoft.com/office/drawing/2014/main" id="{FFF88DF9-28B1-02C7-B174-8D22AEA5B4E4}"/>
              </a:ext>
            </a:extLst>
          </p:cNvPr>
          <p:cNvSpPr txBox="1"/>
          <p:nvPr/>
        </p:nvSpPr>
        <p:spPr>
          <a:xfrm>
            <a:off x="6911002" y="2061044"/>
            <a:ext cx="90265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nb-NO" sz="9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Involvering av </a:t>
            </a:r>
          </a:p>
          <a:p>
            <a:pPr algn="ctr" rtl="0"/>
            <a:r>
              <a:rPr lang="nb-NO" sz="9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områdeutvalg</a:t>
            </a:r>
          </a:p>
        </p:txBody>
      </p:sp>
      <p:sp>
        <p:nvSpPr>
          <p:cNvPr id="137" name="Tekstboks 115">
            <a:extLst>
              <a:ext uri="{FF2B5EF4-FFF2-40B4-BE49-F238E27FC236}">
                <a16:creationId xmlns:a16="http://schemas.microsoft.com/office/drawing/2014/main" id="{0D292AFE-8DDC-18D4-8BE9-0EC6B872BDBB}"/>
              </a:ext>
            </a:extLst>
          </p:cNvPr>
          <p:cNvSpPr txBox="1"/>
          <p:nvPr/>
        </p:nvSpPr>
        <p:spPr>
          <a:xfrm>
            <a:off x="4615238" y="2307129"/>
            <a:ext cx="902652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nb-NO" sz="9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Gjestebud</a:t>
            </a:r>
          </a:p>
        </p:txBody>
      </p:sp>
      <p:grpSp>
        <p:nvGrpSpPr>
          <p:cNvPr id="155" name="Gruppe 154">
            <a:extLst>
              <a:ext uri="{FF2B5EF4-FFF2-40B4-BE49-F238E27FC236}">
                <a16:creationId xmlns:a16="http://schemas.microsoft.com/office/drawing/2014/main" id="{89E1F43A-6961-EDDE-7731-CE7C1715579B}"/>
              </a:ext>
            </a:extLst>
          </p:cNvPr>
          <p:cNvGrpSpPr/>
          <p:nvPr/>
        </p:nvGrpSpPr>
        <p:grpSpPr>
          <a:xfrm>
            <a:off x="10085086" y="955929"/>
            <a:ext cx="1651085" cy="1375509"/>
            <a:chOff x="9842706" y="980768"/>
            <a:chExt cx="1651085" cy="1375509"/>
          </a:xfrm>
        </p:grpSpPr>
        <p:grpSp>
          <p:nvGrpSpPr>
            <p:cNvPr id="154" name="Gruppe 153">
              <a:extLst>
                <a:ext uri="{FF2B5EF4-FFF2-40B4-BE49-F238E27FC236}">
                  <a16:creationId xmlns:a16="http://schemas.microsoft.com/office/drawing/2014/main" id="{585E14F6-0164-A519-DD2F-63FA08BA969D}"/>
                </a:ext>
              </a:extLst>
            </p:cNvPr>
            <p:cNvGrpSpPr/>
            <p:nvPr/>
          </p:nvGrpSpPr>
          <p:grpSpPr>
            <a:xfrm>
              <a:off x="9844106" y="980768"/>
              <a:ext cx="1601049" cy="407673"/>
              <a:chOff x="9844106" y="980768"/>
              <a:chExt cx="1601049" cy="407673"/>
            </a:xfrm>
          </p:grpSpPr>
          <p:sp>
            <p:nvSpPr>
              <p:cNvPr id="138" name="Ellipse 137" title="Milestone Number">
                <a:extLst>
                  <a:ext uri="{FF2B5EF4-FFF2-40B4-BE49-F238E27FC236}">
                    <a16:creationId xmlns:a16="http://schemas.microsoft.com/office/drawing/2014/main" id="{7B465E53-93D4-B144-5847-080ED9E9E0B4}"/>
                  </a:ext>
                </a:extLst>
              </p:cNvPr>
              <p:cNvSpPr/>
              <p:nvPr/>
            </p:nvSpPr>
            <p:spPr>
              <a:xfrm>
                <a:off x="9844106" y="980768"/>
                <a:ext cx="407673" cy="40767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rtl="0"/>
                <a:r>
                  <a:rPr lang="nb-NO" sz="1000" dirty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M</a:t>
                </a:r>
              </a:p>
            </p:txBody>
          </p:sp>
          <p:sp>
            <p:nvSpPr>
              <p:cNvPr id="148" name="Tekstboks 115">
                <a:extLst>
                  <a:ext uri="{FF2B5EF4-FFF2-40B4-BE49-F238E27FC236}">
                    <a16:creationId xmlns:a16="http://schemas.microsoft.com/office/drawing/2014/main" id="{DF0AF7BC-0F5C-4D77-BB11-600B213FE7F9}"/>
                  </a:ext>
                </a:extLst>
              </p:cNvPr>
              <p:cNvSpPr txBox="1"/>
              <p:nvPr/>
            </p:nvSpPr>
            <p:spPr>
              <a:xfrm>
                <a:off x="10244399" y="1083965"/>
                <a:ext cx="1200756" cy="1384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 rtl="0"/>
                <a:r>
                  <a:rPr lang="nb-NO" sz="9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Medvirkningstiltak</a:t>
                </a:r>
              </a:p>
            </p:txBody>
          </p:sp>
        </p:grpSp>
        <p:grpSp>
          <p:nvGrpSpPr>
            <p:cNvPr id="153" name="Gruppe 152">
              <a:extLst>
                <a:ext uri="{FF2B5EF4-FFF2-40B4-BE49-F238E27FC236}">
                  <a16:creationId xmlns:a16="http://schemas.microsoft.com/office/drawing/2014/main" id="{6A19944E-8FE0-51E6-DE30-7155833D2072}"/>
                </a:ext>
              </a:extLst>
            </p:cNvPr>
            <p:cNvGrpSpPr/>
            <p:nvPr/>
          </p:nvGrpSpPr>
          <p:grpSpPr>
            <a:xfrm>
              <a:off x="9842706" y="1462933"/>
              <a:ext cx="1474744" cy="407673"/>
              <a:chOff x="9839395" y="1513011"/>
              <a:chExt cx="1474744" cy="407673"/>
            </a:xfrm>
          </p:grpSpPr>
          <p:sp>
            <p:nvSpPr>
              <p:cNvPr id="139" name="Ellipse 138" title="Milestone Number">
                <a:extLst>
                  <a:ext uri="{FF2B5EF4-FFF2-40B4-BE49-F238E27FC236}">
                    <a16:creationId xmlns:a16="http://schemas.microsoft.com/office/drawing/2014/main" id="{E1648BDD-7972-63C6-D657-F3EC4D574453}"/>
                  </a:ext>
                </a:extLst>
              </p:cNvPr>
              <p:cNvSpPr/>
              <p:nvPr/>
            </p:nvSpPr>
            <p:spPr>
              <a:xfrm>
                <a:off x="9839395" y="1513011"/>
                <a:ext cx="407673" cy="407673"/>
              </a:xfrm>
              <a:prstGeom prst="ellipse">
                <a:avLst/>
              </a:prstGeom>
              <a:solidFill>
                <a:srgbClr val="ED8513"/>
              </a:soli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rtl="0"/>
                <a:r>
                  <a:rPr lang="nb-NO" sz="100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H</a:t>
                </a:r>
              </a:p>
            </p:txBody>
          </p:sp>
          <p:sp>
            <p:nvSpPr>
              <p:cNvPr id="149" name="Tekstboks 115">
                <a:extLst>
                  <a:ext uri="{FF2B5EF4-FFF2-40B4-BE49-F238E27FC236}">
                    <a16:creationId xmlns:a16="http://schemas.microsoft.com/office/drawing/2014/main" id="{7A54925E-02BB-14F7-814E-A80930939493}"/>
                  </a:ext>
                </a:extLst>
              </p:cNvPr>
              <p:cNvSpPr txBox="1"/>
              <p:nvPr/>
            </p:nvSpPr>
            <p:spPr>
              <a:xfrm>
                <a:off x="10113383" y="1664456"/>
                <a:ext cx="1200756" cy="1384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 rtl="0"/>
                <a:r>
                  <a:rPr lang="nb-NO" sz="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Høringsfaser</a:t>
                </a:r>
              </a:p>
            </p:txBody>
          </p:sp>
        </p:grpSp>
        <p:grpSp>
          <p:nvGrpSpPr>
            <p:cNvPr id="152" name="Gruppe 151">
              <a:extLst>
                <a:ext uri="{FF2B5EF4-FFF2-40B4-BE49-F238E27FC236}">
                  <a16:creationId xmlns:a16="http://schemas.microsoft.com/office/drawing/2014/main" id="{A44547BF-CEAD-CF83-72A1-F47B4BA5BC0C}"/>
                </a:ext>
              </a:extLst>
            </p:cNvPr>
            <p:cNvGrpSpPr/>
            <p:nvPr/>
          </p:nvGrpSpPr>
          <p:grpSpPr>
            <a:xfrm>
              <a:off x="9842706" y="1948604"/>
              <a:ext cx="1651085" cy="407673"/>
              <a:chOff x="9842706" y="2100285"/>
              <a:chExt cx="1651085" cy="407673"/>
            </a:xfrm>
          </p:grpSpPr>
          <p:sp>
            <p:nvSpPr>
              <p:cNvPr id="146" name="Ellipse 145" title="Milestone Number">
                <a:extLst>
                  <a:ext uri="{FF2B5EF4-FFF2-40B4-BE49-F238E27FC236}">
                    <a16:creationId xmlns:a16="http://schemas.microsoft.com/office/drawing/2014/main" id="{C40AD6EC-ACFB-6CDB-C2C5-083ECE43F158}"/>
                  </a:ext>
                </a:extLst>
              </p:cNvPr>
              <p:cNvSpPr/>
              <p:nvPr/>
            </p:nvSpPr>
            <p:spPr>
              <a:xfrm>
                <a:off x="9842706" y="2100285"/>
                <a:ext cx="407673" cy="407673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rtl="0"/>
                <a:r>
                  <a:rPr lang="nb-NO" sz="100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P</a:t>
                </a:r>
              </a:p>
            </p:txBody>
          </p:sp>
          <p:sp>
            <p:nvSpPr>
              <p:cNvPr id="150" name="Tekstboks 115">
                <a:extLst>
                  <a:ext uri="{FF2B5EF4-FFF2-40B4-BE49-F238E27FC236}">
                    <a16:creationId xmlns:a16="http://schemas.microsoft.com/office/drawing/2014/main" id="{A96BF18A-D44C-E714-F003-CBF6815F1363}"/>
                  </a:ext>
                </a:extLst>
              </p:cNvPr>
              <p:cNvSpPr txBox="1"/>
              <p:nvPr/>
            </p:nvSpPr>
            <p:spPr>
              <a:xfrm>
                <a:off x="10293035" y="2261118"/>
                <a:ext cx="1200756" cy="1384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 rtl="0"/>
                <a:r>
                  <a:rPr lang="nb-NO" sz="9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Politisk behandling</a:t>
                </a:r>
              </a:p>
            </p:txBody>
          </p:sp>
        </p:grpSp>
      </p:grpSp>
      <p:sp>
        <p:nvSpPr>
          <p:cNvPr id="173" name="Pil: Right 132" title="Year Arrow">
            <a:extLst>
              <a:ext uri="{FF2B5EF4-FFF2-40B4-BE49-F238E27FC236}">
                <a16:creationId xmlns:a16="http://schemas.microsoft.com/office/drawing/2014/main" id="{30CFC4E0-1F01-B293-0164-6DBEC7C2FAC8}"/>
              </a:ext>
            </a:extLst>
          </p:cNvPr>
          <p:cNvSpPr/>
          <p:nvPr/>
        </p:nvSpPr>
        <p:spPr>
          <a:xfrm>
            <a:off x="10143581" y="2472620"/>
            <a:ext cx="1592590" cy="355256"/>
          </a:xfrm>
          <a:prstGeom prst="rightArrow">
            <a:avLst>
              <a:gd name="adj1" fmla="val 100000"/>
              <a:gd name="adj2" fmla="val 50000"/>
            </a:avLst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sz="1600">
              <a:latin typeface="Trebuchet MS" panose="020B0603020202020204" pitchFamily="34" charset="0"/>
            </a:endParaRPr>
          </a:p>
        </p:txBody>
      </p:sp>
      <p:sp>
        <p:nvSpPr>
          <p:cNvPr id="177" name="Tekstboks 115">
            <a:extLst>
              <a:ext uri="{FF2B5EF4-FFF2-40B4-BE49-F238E27FC236}">
                <a16:creationId xmlns:a16="http://schemas.microsoft.com/office/drawing/2014/main" id="{85066AAE-0656-D922-6E08-C78A7A0A9C3F}"/>
              </a:ext>
            </a:extLst>
          </p:cNvPr>
          <p:cNvSpPr txBox="1"/>
          <p:nvPr/>
        </p:nvSpPr>
        <p:spPr>
          <a:xfrm>
            <a:off x="10085086" y="2504877"/>
            <a:ext cx="159259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nb-NO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Månedlige møter </a:t>
            </a:r>
            <a:br>
              <a:rPr lang="nb-NO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</a:br>
            <a:r>
              <a:rPr lang="nb-NO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i prosjektgruppe</a:t>
            </a:r>
          </a:p>
        </p:txBody>
      </p:sp>
      <p:sp>
        <p:nvSpPr>
          <p:cNvPr id="14" name="Tekstboks 115">
            <a:extLst>
              <a:ext uri="{FF2B5EF4-FFF2-40B4-BE49-F238E27FC236}">
                <a16:creationId xmlns:a16="http://schemas.microsoft.com/office/drawing/2014/main" id="{9780F50B-BF49-4BF2-63CB-F4029DBA2C60}"/>
              </a:ext>
            </a:extLst>
          </p:cNvPr>
          <p:cNvSpPr txBox="1"/>
          <p:nvPr/>
        </p:nvSpPr>
        <p:spPr>
          <a:xfrm>
            <a:off x="5196712" y="3713268"/>
            <a:ext cx="3362319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nb-NO" sz="9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Analyse av høringssvar og utarbeidelse av planforslag</a:t>
            </a:r>
          </a:p>
        </p:txBody>
      </p:sp>
      <p:sp>
        <p:nvSpPr>
          <p:cNvPr id="16" name="Tekstboks 115">
            <a:extLst>
              <a:ext uri="{FF2B5EF4-FFF2-40B4-BE49-F238E27FC236}">
                <a16:creationId xmlns:a16="http://schemas.microsoft.com/office/drawing/2014/main" id="{9C5987F2-8F68-37BD-A992-DCFA594AE2FE}"/>
              </a:ext>
            </a:extLst>
          </p:cNvPr>
          <p:cNvSpPr txBox="1"/>
          <p:nvPr/>
        </p:nvSpPr>
        <p:spPr>
          <a:xfrm>
            <a:off x="1494897" y="3714766"/>
            <a:ext cx="213718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nb-NO" sz="9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Forberedelse av </a:t>
            </a:r>
            <a:r>
              <a:rPr lang="nb-NO" sz="9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oppstartsdokument</a:t>
            </a:r>
            <a:endParaRPr lang="nb-NO" sz="900" i="1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23" name="Tekstboks 115">
            <a:extLst>
              <a:ext uri="{FF2B5EF4-FFF2-40B4-BE49-F238E27FC236}">
                <a16:creationId xmlns:a16="http://schemas.microsoft.com/office/drawing/2014/main" id="{01AFF249-D2C5-2243-3325-E3EF49785DA7}"/>
              </a:ext>
            </a:extLst>
          </p:cNvPr>
          <p:cNvSpPr txBox="1"/>
          <p:nvPr/>
        </p:nvSpPr>
        <p:spPr>
          <a:xfrm>
            <a:off x="5163785" y="3925447"/>
            <a:ext cx="320148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nb-NO" sz="9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Fortløpende evaluering av </a:t>
            </a:r>
            <a:r>
              <a:rPr lang="nb-NO" sz="9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medvirkningsaktviteter</a:t>
            </a:r>
            <a:endParaRPr lang="nb-NO" sz="900" i="1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489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5384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EEFF37B2-9DC8-62A5-9B11-0C35AB7DF1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45640"/>
              </p:ext>
            </p:extLst>
          </p:nvPr>
        </p:nvGraphicFramePr>
        <p:xfrm>
          <a:off x="643467" y="1021560"/>
          <a:ext cx="10905068" cy="4814880"/>
        </p:xfrm>
        <a:graphic>
          <a:graphicData uri="http://schemas.openxmlformats.org/drawingml/2006/table">
            <a:tbl>
              <a:tblPr firstRow="1" firstCol="1" bandRow="1"/>
              <a:tblGrid>
                <a:gridCol w="1978128">
                  <a:extLst>
                    <a:ext uri="{9D8B030D-6E8A-4147-A177-3AD203B41FA5}">
                      <a16:colId xmlns:a16="http://schemas.microsoft.com/office/drawing/2014/main" val="2893353029"/>
                    </a:ext>
                  </a:extLst>
                </a:gridCol>
                <a:gridCol w="2270327">
                  <a:extLst>
                    <a:ext uri="{9D8B030D-6E8A-4147-A177-3AD203B41FA5}">
                      <a16:colId xmlns:a16="http://schemas.microsoft.com/office/drawing/2014/main" val="246335241"/>
                    </a:ext>
                  </a:extLst>
                </a:gridCol>
                <a:gridCol w="2317190">
                  <a:extLst>
                    <a:ext uri="{9D8B030D-6E8A-4147-A177-3AD203B41FA5}">
                      <a16:colId xmlns:a16="http://schemas.microsoft.com/office/drawing/2014/main" val="2361193608"/>
                    </a:ext>
                  </a:extLst>
                </a:gridCol>
                <a:gridCol w="2121471">
                  <a:extLst>
                    <a:ext uri="{9D8B030D-6E8A-4147-A177-3AD203B41FA5}">
                      <a16:colId xmlns:a16="http://schemas.microsoft.com/office/drawing/2014/main" val="1130708717"/>
                    </a:ext>
                  </a:extLst>
                </a:gridCol>
                <a:gridCol w="2217952">
                  <a:extLst>
                    <a:ext uri="{9D8B030D-6E8A-4147-A177-3AD203B41FA5}">
                      <a16:colId xmlns:a16="http://schemas.microsoft.com/office/drawing/2014/main" val="3670447959"/>
                    </a:ext>
                  </a:extLst>
                </a:gridCol>
              </a:tblGrid>
              <a:tr h="872847"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b-NO" sz="2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Gul gruppe</a:t>
                      </a:r>
                      <a:endParaRPr lang="nb-NO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085" marR="119085" marT="16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b-NO" sz="2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Lilla gruppe</a:t>
                      </a:r>
                      <a:endParaRPr lang="nb-NO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085" marR="119085" marT="16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46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b-NO" sz="2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Blå gruppe</a:t>
                      </a:r>
                      <a:endParaRPr lang="nb-NO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085" marR="119085" marT="16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b-NO" sz="2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Rød gruppe</a:t>
                      </a:r>
                      <a:endParaRPr lang="nb-NO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085" marR="119085" marT="16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3F3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b-N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Grønn gruppe</a:t>
                      </a:r>
                      <a:endParaRPr lang="nb-NO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085" marR="119085" marT="16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863670"/>
                  </a:ext>
                </a:extLst>
              </a:tr>
              <a:tr h="3942033"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b-NO" sz="1800" b="0" i="0" u="none" strike="noStrike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085" marR="119085" marT="16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nb-NO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085" marR="119085" marT="16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C7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nb-NO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085" marR="119085" marT="16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b-NO" sz="1800" b="0" i="0" u="none" strike="noStrike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085" marR="119085" marT="16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8C8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b-NO" sz="1800" b="0" i="0" u="none" strike="noStrike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085" marR="119085" marT="16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23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5184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8CF8BD1-1914-A7B1-1A7E-C6016F4C8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Bilde 3" descr="Et bilde som inneholder tekst&#10;&#10;Automatisk generert beskrivelse">
            <a:extLst>
              <a:ext uri="{FF2B5EF4-FFF2-40B4-BE49-F238E27FC236}">
                <a16:creationId xmlns:a16="http://schemas.microsoft.com/office/drawing/2014/main" id="{14A61702-38E3-10C5-832A-C84C3B1FD3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663" y="-1057015"/>
            <a:ext cx="9637125" cy="780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151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Custom 14">
      <a:dk1>
        <a:sysClr val="windowText" lastClr="000000"/>
      </a:dk1>
      <a:lt1>
        <a:sysClr val="window" lastClr="FFFFFF"/>
      </a:lt1>
      <a:dk2>
        <a:srgbClr val="12121E"/>
      </a:dk2>
      <a:lt2>
        <a:srgbClr val="F2F2F2"/>
      </a:lt2>
      <a:accent1>
        <a:srgbClr val="8D652F"/>
      </a:accent1>
      <a:accent2>
        <a:srgbClr val="B04C4C"/>
      </a:accent2>
      <a:accent3>
        <a:srgbClr val="2B5181"/>
      </a:accent3>
      <a:accent4>
        <a:srgbClr val="398769"/>
      </a:accent4>
      <a:accent5>
        <a:srgbClr val="B04C4C"/>
      </a:accent5>
      <a:accent6>
        <a:srgbClr val="2B5181"/>
      </a:accent6>
      <a:hlink>
        <a:srgbClr val="8D652F"/>
      </a:hlink>
      <a:folHlink>
        <a:srgbClr val="8D652F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9718576_TF16411194" id="{DE51E9D0-7082-4318-8CCC-FB056B6EEC5B}" vid="{6F3EAD44-2F04-479C-9986-5B8E7FEEC64C}"/>
    </a:ext>
  </a:extLst>
</a:theme>
</file>

<file path=ppt/theme/theme2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E47DBA825ACD643B47EC1FCC47D766C" ma:contentTypeVersion="9" ma:contentTypeDescription="Opprett et nytt dokument." ma:contentTypeScope="" ma:versionID="3911306867cf3a90212e848574e23698">
  <xsd:schema xmlns:xsd="http://www.w3.org/2001/XMLSchema" xmlns:xs="http://www.w3.org/2001/XMLSchema" xmlns:p="http://schemas.microsoft.com/office/2006/metadata/properties" xmlns:ns2="25855396-2a04-402d-a2ef-b4d9195c4618" xmlns:ns3="7812a318-ff27-47db-9a7a-aaa56e9901d1" targetNamespace="http://schemas.microsoft.com/office/2006/metadata/properties" ma:root="true" ma:fieldsID="6e66767eb5f3e823f519d4573f513a72" ns2:_="" ns3:_="">
    <xsd:import namespace="25855396-2a04-402d-a2ef-b4d9195c4618"/>
    <xsd:import namespace="7812a318-ff27-47db-9a7a-aaa56e9901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855396-2a04-402d-a2ef-b4d9195c46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Bildemerkelapper" ma:readOnly="false" ma:fieldId="{5cf76f15-5ced-4ddc-b409-7134ff3c332f}" ma:taxonomyMulti="true" ma:sspId="5c5373a4-5934-4cd2-a4e7-a89547c6184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12a318-ff27-47db-9a7a-aaa56e9901d1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a996b8b1-d800-4adc-8da9-174e0b2d73df}" ma:internalName="TaxCatchAll" ma:showField="CatchAllData" ma:web="7812a318-ff27-47db-9a7a-aaa56e9901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5855396-2a04-402d-a2ef-b4d9195c4618">
      <Terms xmlns="http://schemas.microsoft.com/office/infopath/2007/PartnerControls"/>
    </lcf76f155ced4ddcb4097134ff3c332f>
    <TaxCatchAll xmlns="7812a318-ff27-47db-9a7a-aaa56e9901d1" xsi:nil="true"/>
  </documentManagement>
</p:properties>
</file>

<file path=customXml/itemProps1.xml><?xml version="1.0" encoding="utf-8"?>
<ds:datastoreItem xmlns:ds="http://schemas.openxmlformats.org/officeDocument/2006/customXml" ds:itemID="{5A2F0602-F80C-4DEC-9431-C2D33510D4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0E860E-4324-47CA-BECE-804F923A1B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855396-2a04-402d-a2ef-b4d9195c4618"/>
    <ds:schemaRef ds:uri="7812a318-ff27-47db-9a7a-aaa56e9901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4A95BD8-8320-4244-B303-909C09E2502E}">
  <ds:schemaRefs>
    <ds:schemaRef ds:uri="6dc4bcd6-49db-4c07-9060-8acfc67cef9f"/>
    <ds:schemaRef ds:uri="fb0879af-3eba-417a-a55a-ffe6dcd6ca7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25855396-2a04-402d-a2ef-b4d9195c4618"/>
    <ds:schemaRef ds:uri="7812a318-ff27-47db-9a7a-aaa56e9901d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Tidslinje over milepæler og historie </Template>
  <TotalTime>0</TotalTime>
  <Words>293</Words>
  <Application>Microsoft Office PowerPoint</Application>
  <PresentationFormat>Widescreen</PresentationFormat>
  <Paragraphs>110</Paragraphs>
  <Slides>6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7</vt:i4>
      </vt:variant>
      <vt:variant>
        <vt:lpstr>Tema</vt:lpstr>
      </vt:variant>
      <vt:variant>
        <vt:i4>2</vt:i4>
      </vt:variant>
      <vt:variant>
        <vt:lpstr>Innebygde OLE-servere</vt:lpstr>
      </vt:variant>
      <vt:variant>
        <vt:i4>0</vt:i4>
      </vt:variant>
      <vt:variant>
        <vt:lpstr>Lysbildetitler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PF Square Sans Pro Medium</vt:lpstr>
      <vt:lpstr>Times New Roman</vt:lpstr>
      <vt:lpstr>Trebuchet MS</vt:lpstr>
      <vt:lpstr>Verdana</vt:lpstr>
      <vt:lpstr>Office-tema</vt:lpstr>
      <vt:lpstr>1_Office-tema</vt:lpstr>
      <vt:lpstr>Organisering av arbeidet med  Kommuneplanens samfunnsdel 2024-2035</vt:lpstr>
      <vt:lpstr>PowerPoint-presentasjon</vt:lpstr>
      <vt:lpstr>Arbeid med kommuneplanens samfunnsdel 2024-2035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Arbeid med kommuneplanens samfunnsdel 2024-2035</dc:title>
  <dc:creator>Johanne Markvoll</dc:creator>
  <cp:lastModifiedBy>Ingunn Stemland</cp:lastModifiedBy>
  <cp:revision>3</cp:revision>
  <dcterms:created xsi:type="dcterms:W3CDTF">2023-10-23T09:04:42Z</dcterms:created>
  <dcterms:modified xsi:type="dcterms:W3CDTF">2023-11-01T07:59:20Z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0x010100DE47DBA825ACD643B47EC1FCC47D766C</vt:lpwstr>
  </property>
  <property fmtid="{D5CDD505-2E9C-101B-9397-08002B2CF9AE}" pid="3" name="MediaServiceImageTags">
    <vt:lpwstr/>
  </property>
</Properties>
</file>