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7A2EC8-49E0-4AF3-8508-E76972D5B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5282F2C-9B13-4ACB-A828-E7E881469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5E471C-814B-4BB7-AC4F-EF0C8E2C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79F7C0-79F7-4713-9775-7319BD45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9578A4-0DAB-4279-BA10-69F1107D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956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A64F89-BF7C-43E8-B6A9-9154C127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C52C23-D865-4112-8F70-BC7200326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A00A03-D111-4BEE-8D48-1F2F5887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8B22A8-8021-436A-B140-6CFDCFBF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857266-267D-462C-A3C6-C39ACDEA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0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E270EE8-DCDA-4E71-ACFB-106F299F6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C2B2EA8-0470-4F26-AC78-D3C490B1C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A73DDA-E810-4673-91F7-57EE449E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CCF941-C10B-4223-861A-DA317154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BCD6BE-54E2-4816-AC6E-D47F82FF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8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064731-63EF-4D50-A5CD-BE9B9A25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3FC8AA-7FD8-4683-B6EF-92DE7C23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9C9D62-66F2-49F1-9531-87942F05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5788DD-DFA1-478D-A0B7-5E580977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A6E07C-DEF1-4D45-A2E0-B2CF6461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38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7476BF-C9BB-4FE5-A398-4B7387C5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6FFFC0-7C79-48B9-821C-3AFA6CD52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6256CC-ED9F-4573-9AF2-8AD5D599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6EA898-2873-4B69-A41C-1182B0123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C45711-A692-429A-9222-30A9303C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19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DB615B-081E-4FD3-B5DD-0C274D4B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CB8202-9A3B-4B63-A90C-E8D1F6081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B45669-95BD-4D40-9400-8E31B70E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1F5A8D-4A87-46A2-A3FD-0C807529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EF311DD-AB1F-4125-9DE9-494BC6F3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F08275-1AA2-4280-B1ED-77E34922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91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A622AC-96D9-45CE-B2B4-0B280BEFC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C782DC-F7E3-4613-8027-D6B17B524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6A15E0-BAE8-4017-B1D1-0091DD7F3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9393D68-B167-4B81-B549-C48CB8AD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0E46D52-A729-4FBD-9853-AA20DD243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0B111FC-C0A4-4E23-BD09-4267FE85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8775868-0D3C-4162-8463-CE8F69B5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691483-5E4B-4A89-98A9-6C4F5DBB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754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B936A6-D225-4E5A-B5A5-ED807BDB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6843CEF-0200-413C-BDBC-2067BA61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FC371B9-5C59-4B2D-A97C-72F2B20A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7CB0F5-FD0C-421A-9F35-61E77236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96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470CD5-A100-498E-ADD0-A93BC804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356494D-F2D3-44F9-8D2D-78CC87FE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07E2AC8-AA86-4E23-85EB-C96C735E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5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0FE571-0E09-4BE2-8B79-17F563C7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F653AA-C0FA-4AE5-AA9F-1EB1CF67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0EBB932-57DF-461C-B3B8-BAEAC2386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BF36A1-ACAB-4FFD-9DF1-7E397B82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047A78-6D10-4240-9902-8A2A3FA8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5F677A-8B28-45C6-B2F4-1E2EAA48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277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3EA8DD-9D4E-490F-923A-10B9D3EE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06AA3A0-533C-42C2-A0B4-1844402CD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8B5D2AD-A304-4DBF-874E-B266131B1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2F66FA-4B98-422C-B143-0FF4ABD7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FFF752-045E-4CCB-BD1B-19C2EDBF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60B6A2-9B84-4FC0-9737-79A2865B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955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1D4289B-BC1A-46D6-ABCC-0C4497FBE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B6BB67-C166-461B-91D3-52B32F3E6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1A0843-FC65-4093-A316-CDDB0F74A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B4C3-95EF-4FFC-B88B-831E0484B385}" type="datetimeFigureOut">
              <a:rPr lang="nb-NO" smtClean="0"/>
              <a:t>25.11.2020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A99E3-A92A-40B5-9FB3-38D7985E3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B0C459-7D84-4DD8-8181-D22AB1423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B4D8-263F-4F90-A4A8-4C7D8F1118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9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C70F37-C80E-427E-905D-946E1725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Elevtall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99BA7F0B-6816-40DB-BDC2-5FC0BA8FC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04905"/>
            <a:ext cx="10515600" cy="379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8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Elevtall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Elevtall</dc:title>
  <dc:creator>Connie Helene Pettersen</dc:creator>
  <cp:lastModifiedBy>Tone Øvermo Bruun</cp:lastModifiedBy>
  <cp:revision>3</cp:revision>
  <dcterms:created xsi:type="dcterms:W3CDTF">2020-11-25T09:21:21Z</dcterms:created>
  <dcterms:modified xsi:type="dcterms:W3CDTF">2020-11-25T09:46:49Z</dcterms:modified>
</cp:coreProperties>
</file>