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B36375-3B02-46F4-91F5-E861D1DAD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8EC2BE-A53D-4F24-8735-6116F8289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CD8F8E-80E5-4F34-BC3C-FE2181B0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30AF05-E34B-4E91-8238-5B20F755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7589EA-E197-4062-82AF-38AF8877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65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55076-7617-4C5B-AC28-23A3AB001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70DB76-BD11-4437-822E-FD7E4951A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49B7E3-71FB-4EB4-B062-D9E7D6CC6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67B1C4-0517-4C97-B38B-60BF4396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CF42D61-5FB8-46D5-8DE1-038E0001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641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1D0E495-CB4C-4726-BB66-DCAE03BDC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3F7193E-E1CE-4270-AE00-0EE1905DF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23CF0B-01D1-428B-8CA5-8863645D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556398-156A-4B77-B5CA-5AE889DA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EAD104-B16F-41B3-8232-90ED608D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90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B243A9-2D3D-45EF-BA2E-186584F4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E2D584-85C0-439A-959A-4081A8FD3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4DE628-AB79-4508-BEDB-671E5B09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CF8305-3441-44EA-8B8B-6C94FB6D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6D691-FABA-4D2E-AFEC-6D6309C9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45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A3BF24-9B02-4F17-95D1-DA1FA5F08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E43A5F-8225-407B-AB38-5870A1D16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46CB90-40DC-4F21-9EC0-B2F99674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C0A3A3-A069-4F6C-9CEA-6F801FAC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E03675-21B9-43A1-8DE4-254C9CEC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28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08D06B-E714-4C58-B555-40D901107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997550-0234-413C-BD08-4F14673DC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766A0ED-A5E9-4E0B-AB0B-C59686ADC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A89CC97-F774-4832-A8E8-CC95AA81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AC83B27-F4AC-4631-AF7A-D97E2C60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59E978E-2243-41B2-80F6-3905CF6A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750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D3D895-458C-4CAC-A68B-6E14E263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3ECF156-DF99-4FAC-82FF-93E370A18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51784B-5920-4E7A-9BF2-2366090EC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83C960-CBCA-4AFC-8658-2589FB0C7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F53F0A4-B3A4-4AC3-901C-07F673058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5641F31-4022-4664-8F35-A397FDBB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45814CF-2252-44AE-BD16-4E34FCF0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F355793-4F13-463B-B119-7B27ED54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36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EAF624-F2E0-44AA-AB8E-F87581FD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F9175A0-A0D7-414C-96DE-8AA54394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CA4AA4C-ADCB-479A-99B2-DFB1EC75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A12410-E2B6-4C0B-B0D3-77DC3EB6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39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9648A25-5DC3-4239-B5CC-F5B215F8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A8D0877-4074-49CF-A59E-5D5B8C03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5BD9EA5-940B-4B63-81F6-18CE9492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25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2266B5-4712-42E8-991D-4B02DE346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A3AB98-9F1F-4D2F-8D28-5DE495F1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27E8FF2-0684-4284-97D7-344F3F57A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BD44B3-1E2A-4262-BC64-F7D2A029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CBE99C-BA2C-4AB5-928F-3E79F0930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E7E00E5-8BE0-4759-AD7B-0647CDEC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61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852BC4-43B9-4FFE-A321-E4B43851A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38C9487-5D10-48DC-A2B3-493332D9B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EA7BBC2-3444-497F-B8CB-B7269BCEA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E271B9-BFAB-4FF0-94C7-1987B4C8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88E21E-A326-47E1-A6A8-83D8788C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EB8CF9-F145-4DCF-9FF2-07F28F66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00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E80B6E4-ED7E-45DC-9B9D-3DECC1A2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A3708C-4F73-4C0D-8493-7BD988FD0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76A580-9CB0-48F9-893A-B32AD5279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21AE6-B846-46B9-BE67-28E6D9F7CE5A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9331B7-3D7A-4C5B-99B5-E0DEA0809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C33EC8-D904-4ECD-A225-D7EDEF903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6D02-2C31-4645-9E02-4BB5B4EEFB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67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3F1C41-F781-43F1-AE54-B7357E13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5920387"/>
            <a:ext cx="9230816" cy="1143000"/>
          </a:xfrm>
        </p:spPr>
        <p:txBody>
          <a:bodyPr/>
          <a:lstStyle/>
          <a:p>
            <a:r>
              <a:rPr lang="nb-NO" dirty="0"/>
              <a:t>SFO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74A063E-0237-436B-9301-731E32461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20" y="183550"/>
            <a:ext cx="11614657" cy="5893109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D620FD-6041-48E6-8871-18ED1360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26216" y="6387460"/>
            <a:ext cx="2743200" cy="365125"/>
          </a:xfrm>
        </p:spPr>
        <p:txBody>
          <a:bodyPr/>
          <a:lstStyle/>
          <a:p>
            <a:fld id="{ED2FD605-2CE4-4296-9E87-DAC1BA72224F}" type="datetime4">
              <a:rPr lang="nb-NO" smtClean="0"/>
              <a:t>17. november 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566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SFO</dc:title>
  <dc:creator>Connie Helene Pettersen</dc:creator>
  <cp:lastModifiedBy>Tone Øvermo Bruun</cp:lastModifiedBy>
  <cp:revision>1</cp:revision>
  <dcterms:created xsi:type="dcterms:W3CDTF">2020-11-16T21:21:06Z</dcterms:created>
  <dcterms:modified xsi:type="dcterms:W3CDTF">2020-11-17T09:27:39Z</dcterms:modified>
</cp:coreProperties>
</file>