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2"/>
  </p:sldMasterIdLst>
  <p:notesMasterIdLst>
    <p:notesMasterId r:id="rId5"/>
  </p:notesMasterIdLst>
  <p:handoutMasterIdLst>
    <p:handoutMasterId r:id="rId6"/>
  </p:handoutMasterIdLst>
  <p:sldIdLst>
    <p:sldId id="257" r:id="rId3"/>
    <p:sldId id="258" r:id="rId4"/>
  </p:sldIdLst>
  <p:sldSz cx="10691813" cy="7559675"/>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83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128" d="100"/>
          <a:sy n="128" d="100"/>
        </p:scale>
        <p:origin x="-462" y="1836"/>
      </p:cViewPr>
      <p:guideLst>
        <p:guide orient="horz" pos="2381"/>
        <p:guide pos="3367"/>
      </p:guideLst>
    </p:cSldViewPr>
  </p:slideViewPr>
  <p:notesTextViewPr>
    <p:cViewPr>
      <p:scale>
        <a:sx n="1" d="1"/>
        <a:sy n="1" d="1"/>
      </p:scale>
      <p:origin x="0" y="0"/>
    </p:cViewPr>
  </p:notesTextViewPr>
  <p:notesViewPr>
    <p:cSldViewPr>
      <p:cViewPr varScale="1">
        <p:scale>
          <a:sx n="95" d="100"/>
          <a:sy n="95" d="100"/>
        </p:scale>
        <p:origin x="358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11A4C4C9-9907-4BB6-B95A-E6BBD959AAB4}" type="datetimeFigureOut">
              <a:rPr lang="en-US" smtClean="0"/>
              <a:t>6/21/2017</a:t>
            </a:fld>
            <a:endParaRPr lang="en-US"/>
          </a:p>
        </p:txBody>
      </p:sp>
      <p:sp>
        <p:nvSpPr>
          <p:cNvPr id="4" name="Footer Placehold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082D650F-38E5-40ED-AA32-287D3AC686E8}" type="slidenum">
              <a:rPr lang="en-US" smtClean="0"/>
              <a:t>‹#›</a:t>
            </a:fld>
            <a:endParaRPr lang="en-US"/>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B6DA592C-A796-4264-BD45-11AED491B3E4}" type="datetimeFigureOut">
              <a:rPr lang="en-US" smtClean="0"/>
              <a:t>6/21/2017</a:t>
            </a:fld>
            <a:endParaRPr lang="en-US"/>
          </a:p>
        </p:txBody>
      </p:sp>
      <p:sp>
        <p:nvSpPr>
          <p:cNvPr id="4" name="Slide Image Placeholder 3"/>
          <p:cNvSpPr>
            <a:spLocks noGrp="1" noRot="1" noChangeAspect="1"/>
          </p:cNvSpPr>
          <p:nvPr>
            <p:ph type="sldImg" idx="2"/>
          </p:nvPr>
        </p:nvSpPr>
        <p:spPr>
          <a:xfrm>
            <a:off x="1014413" y="1233488"/>
            <a:ext cx="4706937"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6DA02A30-9192-49A2-98D9-8D2828AE31E2}" type="slidenum">
              <a:rPr lang="en-US" smtClean="0"/>
              <a:t>‹#›</a:t>
            </a:fld>
            <a:endParaRPr lang="en-US"/>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nb-NO" smtClean="0"/>
              <a:t>Klikk for å redigere tittelstil</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5F272CD0-8AE2-403D-BC5A-E9768D13DA7F}"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45621-FB72-491B-A41E-B21F020BD976}" type="slidenum">
              <a:rPr lang="en-US" smtClean="0"/>
              <a:t>‹#›</a:t>
            </a:fld>
            <a:endParaRPr lang="en-US"/>
          </a:p>
        </p:txBody>
      </p:sp>
    </p:spTree>
    <p:extLst>
      <p:ext uri="{BB962C8B-B14F-4D97-AF65-F5344CB8AC3E}">
        <p14:creationId xmlns:p14="http://schemas.microsoft.com/office/powerpoint/2010/main" val="1735266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5F272CD0-8AE2-403D-BC5A-E9768D13DA7F}"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45621-FB72-491B-A41E-B21F020BD976}" type="slidenum">
              <a:rPr lang="en-US" smtClean="0"/>
              <a:t>‹#›</a:t>
            </a:fld>
            <a:endParaRPr lang="en-US"/>
          </a:p>
        </p:txBody>
      </p:sp>
    </p:spTree>
    <p:extLst>
      <p:ext uri="{BB962C8B-B14F-4D97-AF65-F5344CB8AC3E}">
        <p14:creationId xmlns:p14="http://schemas.microsoft.com/office/powerpoint/2010/main" val="237288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5F272CD0-8AE2-403D-BC5A-E9768D13DA7F}"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45621-FB72-491B-A41E-B21F020BD976}" type="slidenum">
              <a:rPr lang="en-US" smtClean="0"/>
              <a:t>‹#›</a:t>
            </a:fld>
            <a:endParaRPr lang="en-US"/>
          </a:p>
        </p:txBody>
      </p:sp>
    </p:spTree>
    <p:extLst>
      <p:ext uri="{BB962C8B-B14F-4D97-AF65-F5344CB8AC3E}">
        <p14:creationId xmlns:p14="http://schemas.microsoft.com/office/powerpoint/2010/main" val="1280199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Outside">
    <p:spTree>
      <p:nvGrpSpPr>
        <p:cNvPr id="1" name=""/>
        <p:cNvGrpSpPr/>
        <p:nvPr/>
      </p:nvGrpSpPr>
      <p:grpSpPr>
        <a:xfrm>
          <a:off x="0" y="0"/>
          <a:ext cx="0" cy="0"/>
          <a:chOff x="0" y="0"/>
          <a:chExt cx="0" cy="0"/>
        </a:xfrm>
      </p:grpSpPr>
      <p:sp>
        <p:nvSpPr>
          <p:cNvPr id="13" name="Picture Placeholder 11"/>
          <p:cNvSpPr>
            <a:spLocks noGrp="1"/>
          </p:cNvSpPr>
          <p:nvPr>
            <p:ph type="pic" sz="quarter" idx="11"/>
          </p:nvPr>
        </p:nvSpPr>
        <p:spPr>
          <a:xfrm>
            <a:off x="485992" y="444687"/>
            <a:ext cx="2581830" cy="2223434"/>
          </a:xfrm>
          <a:solidFill>
            <a:schemeClr val="bg2"/>
          </a:solidFill>
        </p:spPr>
        <p:txBody>
          <a:bodyPr tIns="274320">
            <a:normAutofit/>
          </a:bodyPr>
          <a:lstStyle>
            <a:lvl1pPr marL="0" indent="0" algn="ctr">
              <a:buNone/>
              <a:defRPr sz="1488"/>
            </a:lvl1pPr>
          </a:lstStyle>
          <a:p>
            <a:r>
              <a:rPr lang="nb-NO" smtClean="0"/>
              <a:t>Klikk ikonet for å legge til et bilde</a:t>
            </a:r>
            <a:endParaRPr lang="en-US"/>
          </a:p>
        </p:txBody>
      </p:sp>
      <p:sp>
        <p:nvSpPr>
          <p:cNvPr id="28" name="Text Placeholder 25"/>
          <p:cNvSpPr>
            <a:spLocks noGrp="1"/>
          </p:cNvSpPr>
          <p:nvPr>
            <p:ph type="body" sz="quarter" idx="15" hasCustomPrompt="1"/>
          </p:nvPr>
        </p:nvSpPr>
        <p:spPr>
          <a:xfrm>
            <a:off x="485992" y="2812273"/>
            <a:ext cx="2581830" cy="266812"/>
          </a:xfrm>
        </p:spPr>
        <p:txBody>
          <a:bodyPr>
            <a:noAutofit/>
          </a:bodyPr>
          <a:lstStyle>
            <a:lvl1pPr marL="0" indent="0">
              <a:lnSpc>
                <a:spcPct val="100000"/>
              </a:lnSpc>
              <a:spcBef>
                <a:spcPts val="0"/>
              </a:spcBef>
              <a:buNone/>
              <a:defRPr sz="957" b="0" i="1" baseline="0">
                <a:latin typeface="+mn-lt"/>
              </a:defRPr>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[Type a caption for your photo]</a:t>
            </a:r>
            <a:endParaRPr lang="en-US" dirty="0"/>
          </a:p>
        </p:txBody>
      </p:sp>
      <p:sp>
        <p:nvSpPr>
          <p:cNvPr id="27" name="Text Placeholder 25"/>
          <p:cNvSpPr>
            <a:spLocks noGrp="1"/>
          </p:cNvSpPr>
          <p:nvPr>
            <p:ph type="body" sz="quarter" idx="14" hasCustomPrompt="1"/>
          </p:nvPr>
        </p:nvSpPr>
        <p:spPr>
          <a:xfrm>
            <a:off x="485992" y="3152458"/>
            <a:ext cx="2581830" cy="444687"/>
          </a:xfrm>
        </p:spPr>
        <p:txBody>
          <a:bodyPr>
            <a:noAutofit/>
          </a:bodyPr>
          <a:lstStyle>
            <a:lvl1pPr marL="0" indent="0">
              <a:lnSpc>
                <a:spcPct val="100000"/>
              </a:lnSpc>
              <a:spcBef>
                <a:spcPts val="0"/>
              </a:spcBef>
              <a:buNone/>
              <a:defRPr sz="1276" b="1" baseline="0">
                <a:latin typeface="+mj-lt"/>
              </a:defRPr>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How do you get started with this template?</a:t>
            </a:r>
            <a:endParaRPr lang="en-US" dirty="0"/>
          </a:p>
        </p:txBody>
      </p:sp>
      <p:sp>
        <p:nvSpPr>
          <p:cNvPr id="26" name="Text Placeholder 25"/>
          <p:cNvSpPr>
            <a:spLocks noGrp="1"/>
          </p:cNvSpPr>
          <p:nvPr>
            <p:ph type="body" sz="quarter" idx="13" hasCustomPrompt="1"/>
          </p:nvPr>
        </p:nvSpPr>
        <p:spPr>
          <a:xfrm>
            <a:off x="485991" y="3576764"/>
            <a:ext cx="2581830" cy="397624"/>
          </a:xfrm>
        </p:spPr>
        <p:txBody>
          <a:bodyPr>
            <a:noAutofit/>
          </a:bodyPr>
          <a:lstStyle>
            <a:lvl1pPr marL="0" indent="0">
              <a:lnSpc>
                <a:spcPct val="120000"/>
              </a:lnSpc>
              <a:spcBef>
                <a:spcPts val="0"/>
              </a:spcBef>
              <a:buNone/>
              <a:defRPr sz="1063" baseline="0"/>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You can use this fresh, professional brochure just as is or easily customize it.</a:t>
            </a:r>
            <a:endParaRPr lang="en-US" dirty="0"/>
          </a:p>
        </p:txBody>
      </p:sp>
      <p:sp>
        <p:nvSpPr>
          <p:cNvPr id="23" name="Text Placeholder 22"/>
          <p:cNvSpPr>
            <a:spLocks noGrp="1"/>
          </p:cNvSpPr>
          <p:nvPr>
            <p:ph type="body" sz="quarter" idx="12" hasCustomPrompt="1"/>
          </p:nvPr>
        </p:nvSpPr>
        <p:spPr>
          <a:xfrm>
            <a:off x="485992" y="4039240"/>
            <a:ext cx="2581830" cy="3075749"/>
          </a:xfrm>
        </p:spPr>
        <p:txBody>
          <a:bodyPr>
            <a:noAutofit/>
          </a:bodyPr>
          <a:lstStyle>
            <a:lvl1pPr marL="194401" indent="-194401">
              <a:lnSpc>
                <a:spcPct val="120000"/>
              </a:lnSpc>
              <a:spcBef>
                <a:spcPts val="1063"/>
              </a:spcBef>
              <a:defRPr sz="850" baseline="0"/>
            </a:lvl1pPr>
            <a:lvl2pPr marL="243002" indent="-121501">
              <a:lnSpc>
                <a:spcPct val="100000"/>
              </a:lnSpc>
              <a:spcBef>
                <a:spcPts val="850"/>
              </a:spcBef>
              <a:defRPr sz="957"/>
            </a:lvl2pPr>
            <a:lvl3pPr marL="364503" indent="-121501">
              <a:lnSpc>
                <a:spcPct val="100000"/>
              </a:lnSpc>
              <a:spcBef>
                <a:spcPts val="638"/>
              </a:spcBef>
              <a:defRPr sz="850"/>
            </a:lvl3pPr>
            <a:lvl4pPr marL="486004" indent="-121501">
              <a:lnSpc>
                <a:spcPct val="100000"/>
              </a:lnSpc>
              <a:spcBef>
                <a:spcPts val="638"/>
              </a:spcBef>
              <a:defRPr sz="744"/>
            </a:lvl4pPr>
            <a:lvl5pPr marL="607505" indent="-121501">
              <a:lnSpc>
                <a:spcPct val="100000"/>
              </a:lnSpc>
              <a:spcBef>
                <a:spcPts val="638"/>
              </a:spcBef>
              <a:defRPr sz="744"/>
            </a:lvl5pPr>
          </a:lstStyle>
          <a:p>
            <a:pPr lvl="0"/>
            <a:r>
              <a:rPr lang="en-US" dirty="0" smtClean="0"/>
              <a:t>We’ve included a few tips throughout the template to help you get started.</a:t>
            </a:r>
            <a:br>
              <a:rPr lang="en-US" dirty="0" smtClean="0"/>
            </a:br>
            <a:r>
              <a:rPr lang="en-US" dirty="0" smtClean="0"/>
              <a:t>To replace any tip text (such as this) with your own, just click it and begin typing.</a:t>
            </a:r>
            <a:br>
              <a:rPr lang="en-US" dirty="0" smtClean="0"/>
            </a:br>
            <a:r>
              <a:rPr lang="en-US" dirty="0" smtClean="0"/>
              <a:t>To replace photos in the brochure, select an image and delete it. Then click the Insert Picture icon in the placeholder to insert your own photo.</a:t>
            </a:r>
            <a:br>
              <a:rPr lang="en-US" dirty="0" smtClean="0"/>
            </a:br>
            <a:r>
              <a:rPr lang="en-US" dirty="0" smtClean="0"/>
              <a:t>To change the logo to your own, right-click  the picture “replace with LOGO” and choose Change Picture.</a:t>
            </a:r>
            <a:endParaRPr lang="en-US" dirty="0"/>
          </a:p>
        </p:txBody>
      </p:sp>
      <p:sp>
        <p:nvSpPr>
          <p:cNvPr id="29" name="Text Placeholder 25"/>
          <p:cNvSpPr>
            <a:spLocks noGrp="1"/>
          </p:cNvSpPr>
          <p:nvPr>
            <p:ph type="body" sz="quarter" idx="16" hasCustomPrompt="1"/>
          </p:nvPr>
        </p:nvSpPr>
        <p:spPr>
          <a:xfrm>
            <a:off x="4053990" y="592916"/>
            <a:ext cx="2581830" cy="444687"/>
          </a:xfrm>
        </p:spPr>
        <p:txBody>
          <a:bodyPr>
            <a:noAutofit/>
          </a:bodyPr>
          <a:lstStyle>
            <a:lvl1pPr marL="0" indent="0">
              <a:lnSpc>
                <a:spcPct val="90000"/>
              </a:lnSpc>
              <a:spcBef>
                <a:spcPts val="0"/>
              </a:spcBef>
              <a:buNone/>
              <a:defRPr sz="2126" b="1" baseline="0">
                <a:solidFill>
                  <a:schemeClr val="accent2">
                    <a:lumMod val="75000"/>
                  </a:schemeClr>
                </a:solidFill>
                <a:latin typeface="+mj-lt"/>
              </a:defRPr>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Who We Are</a:t>
            </a:r>
            <a:endParaRPr lang="en-US" dirty="0"/>
          </a:p>
        </p:txBody>
      </p:sp>
      <p:sp>
        <p:nvSpPr>
          <p:cNvPr id="30" name="Text Placeholder 25"/>
          <p:cNvSpPr>
            <a:spLocks noGrp="1"/>
          </p:cNvSpPr>
          <p:nvPr>
            <p:ph type="body" sz="quarter" idx="17" hasCustomPrompt="1"/>
          </p:nvPr>
        </p:nvSpPr>
        <p:spPr>
          <a:xfrm>
            <a:off x="4053990" y="1052426"/>
            <a:ext cx="2581830" cy="222343"/>
          </a:xfrm>
        </p:spPr>
        <p:txBody>
          <a:bodyPr>
            <a:noAutofit/>
          </a:bodyPr>
          <a:lstStyle>
            <a:lvl1pPr marL="0" indent="0">
              <a:lnSpc>
                <a:spcPct val="100000"/>
              </a:lnSpc>
              <a:spcBef>
                <a:spcPts val="0"/>
              </a:spcBef>
              <a:buNone/>
              <a:defRPr sz="1276" b="1" baseline="0">
                <a:latin typeface="+mj-lt"/>
              </a:defRPr>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About Us</a:t>
            </a:r>
            <a:endParaRPr lang="en-US" dirty="0"/>
          </a:p>
        </p:txBody>
      </p:sp>
      <p:sp>
        <p:nvSpPr>
          <p:cNvPr id="45" name="Text Placeholder 25"/>
          <p:cNvSpPr>
            <a:spLocks noGrp="1"/>
          </p:cNvSpPr>
          <p:nvPr>
            <p:ph type="body" sz="quarter" idx="24" hasCustomPrompt="1"/>
          </p:nvPr>
        </p:nvSpPr>
        <p:spPr>
          <a:xfrm>
            <a:off x="4053990" y="1305897"/>
            <a:ext cx="2581830" cy="856702"/>
          </a:xfrm>
        </p:spPr>
        <p:txBody>
          <a:bodyPr>
            <a:noAutofit/>
          </a:bodyPr>
          <a:lstStyle>
            <a:lvl1pPr marL="0" indent="0">
              <a:lnSpc>
                <a:spcPct val="120000"/>
              </a:lnSpc>
              <a:spcBef>
                <a:spcPts val="0"/>
              </a:spcBef>
              <a:buNone/>
              <a:defRPr sz="1063" baseline="0"/>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a:lnSpc>
                <a:spcPct val="120000"/>
              </a:lnSpc>
            </a:pPr>
            <a:r>
              <a:rPr lang="en-US" sz="1063" b="0" cap="none" baseline="0" dirty="0" smtClean="0">
                <a:solidFill>
                  <a:schemeClr val="tx1"/>
                </a:solidFill>
                <a:latin typeface="+mn-lt"/>
              </a:rPr>
              <a:t>This is the place for your ‘elevator pitch.’ If you only had a few seconds to pitch your products or services to someone what would you say?</a:t>
            </a:r>
          </a:p>
        </p:txBody>
      </p:sp>
      <p:sp>
        <p:nvSpPr>
          <p:cNvPr id="32" name="Text Placeholder 25"/>
          <p:cNvSpPr>
            <a:spLocks noGrp="1"/>
          </p:cNvSpPr>
          <p:nvPr>
            <p:ph type="body" sz="quarter" idx="19" hasCustomPrompt="1"/>
          </p:nvPr>
        </p:nvSpPr>
        <p:spPr>
          <a:xfrm>
            <a:off x="4053990" y="2225288"/>
            <a:ext cx="2581830" cy="222343"/>
          </a:xfrm>
        </p:spPr>
        <p:txBody>
          <a:bodyPr>
            <a:noAutofit/>
          </a:bodyPr>
          <a:lstStyle>
            <a:lvl1pPr marL="0" indent="0">
              <a:lnSpc>
                <a:spcPct val="100000"/>
              </a:lnSpc>
              <a:spcBef>
                <a:spcPts val="0"/>
              </a:spcBef>
              <a:buNone/>
              <a:defRPr sz="1276" b="1" baseline="0">
                <a:latin typeface="+mj-lt"/>
              </a:defRPr>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Contact Us</a:t>
            </a:r>
            <a:endParaRPr lang="en-US" dirty="0"/>
          </a:p>
        </p:txBody>
      </p:sp>
      <p:sp>
        <p:nvSpPr>
          <p:cNvPr id="33" name="Text Placeholder 25"/>
          <p:cNvSpPr>
            <a:spLocks noGrp="1"/>
          </p:cNvSpPr>
          <p:nvPr>
            <p:ph type="body" sz="quarter" idx="20" hasCustomPrompt="1"/>
          </p:nvPr>
        </p:nvSpPr>
        <p:spPr>
          <a:xfrm>
            <a:off x="4053990" y="2469495"/>
            <a:ext cx="2581830" cy="652577"/>
          </a:xfrm>
        </p:spPr>
        <p:txBody>
          <a:bodyPr>
            <a:noAutofit/>
          </a:bodyPr>
          <a:lstStyle>
            <a:lvl1pPr marL="0" indent="0">
              <a:lnSpc>
                <a:spcPct val="100000"/>
              </a:lnSpc>
              <a:spcBef>
                <a:spcPts val="0"/>
              </a:spcBef>
              <a:buNone/>
              <a:defRPr sz="1063" baseline="0"/>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a:lnSpc>
                <a:spcPct val="120000"/>
              </a:lnSpc>
            </a:pPr>
            <a:r>
              <a:rPr lang="en-US" sz="1063" b="0" cap="none" baseline="0" dirty="0" smtClean="0">
                <a:solidFill>
                  <a:schemeClr val="tx1"/>
                </a:solidFill>
                <a:latin typeface="+mn-lt"/>
              </a:rPr>
              <a:t>Phone: [Telephone]</a:t>
            </a:r>
            <a:br>
              <a:rPr lang="en-US" sz="1063" b="0" cap="none" baseline="0" dirty="0" smtClean="0">
                <a:solidFill>
                  <a:schemeClr val="tx1"/>
                </a:solidFill>
                <a:latin typeface="+mn-lt"/>
              </a:rPr>
            </a:br>
            <a:r>
              <a:rPr lang="en-US" sz="1063" b="0" cap="none" baseline="0" dirty="0" smtClean="0">
                <a:solidFill>
                  <a:schemeClr val="tx1"/>
                </a:solidFill>
                <a:latin typeface="+mn-lt"/>
              </a:rPr>
              <a:t>Email: [Email address]</a:t>
            </a:r>
            <a:br>
              <a:rPr lang="en-US" sz="1063" b="0" cap="none" baseline="0" dirty="0" smtClean="0">
                <a:solidFill>
                  <a:schemeClr val="tx1"/>
                </a:solidFill>
                <a:latin typeface="+mn-lt"/>
              </a:rPr>
            </a:br>
            <a:r>
              <a:rPr lang="en-US" sz="1063" b="0" cap="none" baseline="0" dirty="0" smtClean="0">
                <a:solidFill>
                  <a:schemeClr val="tx1"/>
                </a:solidFill>
                <a:latin typeface="+mn-lt"/>
              </a:rPr>
              <a:t>Web: [Web address]</a:t>
            </a:r>
          </a:p>
        </p:txBody>
      </p:sp>
      <p:sp>
        <p:nvSpPr>
          <p:cNvPr id="34" name="Text Placeholder 25"/>
          <p:cNvSpPr>
            <a:spLocks noGrp="1"/>
          </p:cNvSpPr>
          <p:nvPr>
            <p:ph type="body" sz="quarter" idx="21" hasCustomPrompt="1"/>
          </p:nvPr>
        </p:nvSpPr>
        <p:spPr>
          <a:xfrm>
            <a:off x="5045536" y="6663755"/>
            <a:ext cx="1603097" cy="148229"/>
          </a:xfrm>
        </p:spPr>
        <p:txBody>
          <a:bodyPr>
            <a:noAutofit/>
          </a:bodyPr>
          <a:lstStyle>
            <a:lvl1pPr marL="0" indent="0">
              <a:lnSpc>
                <a:spcPct val="90000"/>
              </a:lnSpc>
              <a:spcBef>
                <a:spcPts val="0"/>
              </a:spcBef>
              <a:buNone/>
              <a:defRPr sz="1063" b="1" cap="all" baseline="0">
                <a:solidFill>
                  <a:schemeClr val="accent2">
                    <a:lumMod val="75000"/>
                  </a:schemeClr>
                </a:solidFill>
                <a:latin typeface="+mj-lt"/>
              </a:defRPr>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[company name]</a:t>
            </a:r>
            <a:endParaRPr lang="en-US" dirty="0"/>
          </a:p>
        </p:txBody>
      </p:sp>
      <p:sp>
        <p:nvSpPr>
          <p:cNvPr id="37" name="Text Placeholder 36"/>
          <p:cNvSpPr>
            <a:spLocks noGrp="1"/>
          </p:cNvSpPr>
          <p:nvPr>
            <p:ph type="body" sz="quarter" idx="22" hasCustomPrompt="1"/>
          </p:nvPr>
        </p:nvSpPr>
        <p:spPr>
          <a:xfrm>
            <a:off x="5045536" y="6812601"/>
            <a:ext cx="1603097" cy="302387"/>
          </a:xfrm>
        </p:spPr>
        <p:txBody>
          <a:bodyPr>
            <a:noAutofit/>
          </a:bodyPr>
          <a:lstStyle>
            <a:lvl1pPr marL="0" indent="0">
              <a:lnSpc>
                <a:spcPct val="120000"/>
              </a:lnSpc>
              <a:spcBef>
                <a:spcPts val="0"/>
              </a:spcBef>
              <a:buNone/>
              <a:defRPr sz="850" baseline="0"/>
            </a:lvl1pPr>
            <a:lvl2pPr marL="0" indent="0">
              <a:defRPr sz="850"/>
            </a:lvl2pPr>
            <a:lvl3pPr marL="0" indent="0">
              <a:defRPr sz="850"/>
            </a:lvl3pPr>
            <a:lvl4pPr marL="0" indent="0">
              <a:defRPr sz="850"/>
            </a:lvl4pPr>
            <a:lvl5pPr marL="0" indent="0">
              <a:defRPr sz="850"/>
            </a:lvl5pPr>
          </a:lstStyle>
          <a:p>
            <a:pPr lvl="0"/>
            <a:r>
              <a:rPr lang="en-US" dirty="0" smtClean="0"/>
              <a:t>[Address]</a:t>
            </a:r>
            <a:br>
              <a:rPr lang="en-US" dirty="0" smtClean="0"/>
            </a:br>
            <a:r>
              <a:rPr lang="en-US" dirty="0" smtClean="0"/>
              <a:t>[City, ST ZIP Code]</a:t>
            </a:r>
          </a:p>
        </p:txBody>
      </p:sp>
      <p:sp>
        <p:nvSpPr>
          <p:cNvPr id="12" name="Picture Placeholder 11"/>
          <p:cNvSpPr>
            <a:spLocks noGrp="1"/>
          </p:cNvSpPr>
          <p:nvPr>
            <p:ph type="pic" sz="quarter" idx="10"/>
          </p:nvPr>
        </p:nvSpPr>
        <p:spPr>
          <a:xfrm>
            <a:off x="7617242" y="444687"/>
            <a:ext cx="2581830" cy="3557494"/>
          </a:xfrm>
          <a:solidFill>
            <a:schemeClr val="bg2"/>
          </a:solidFill>
        </p:spPr>
        <p:txBody>
          <a:bodyPr tIns="274320">
            <a:normAutofit/>
          </a:bodyPr>
          <a:lstStyle>
            <a:lvl1pPr marL="0" indent="0" algn="ctr">
              <a:buNone/>
              <a:defRPr sz="1488"/>
            </a:lvl1pPr>
          </a:lstStyle>
          <a:p>
            <a:r>
              <a:rPr lang="nb-NO" smtClean="0"/>
              <a:t>Klikk ikonet for å legge til et bilde</a:t>
            </a:r>
            <a:endParaRPr lang="en-US"/>
          </a:p>
        </p:txBody>
      </p:sp>
      <p:sp>
        <p:nvSpPr>
          <p:cNvPr id="10" name="Title 9"/>
          <p:cNvSpPr>
            <a:spLocks noGrp="1"/>
          </p:cNvSpPr>
          <p:nvPr>
            <p:ph type="title" hasCustomPrompt="1"/>
          </p:nvPr>
        </p:nvSpPr>
        <p:spPr>
          <a:xfrm>
            <a:off x="7783458" y="4375718"/>
            <a:ext cx="2220373" cy="800436"/>
          </a:xfrm>
        </p:spPr>
        <p:txBody>
          <a:bodyPr>
            <a:normAutofit/>
          </a:bodyPr>
          <a:lstStyle>
            <a:lvl1pPr>
              <a:lnSpc>
                <a:spcPct val="85000"/>
              </a:lnSpc>
              <a:defRPr sz="2976" b="1" cap="all" baseline="0">
                <a:solidFill>
                  <a:schemeClr val="bg1"/>
                </a:solidFill>
              </a:defRPr>
            </a:lvl1pPr>
          </a:lstStyle>
          <a:p>
            <a:r>
              <a:rPr lang="en-US" dirty="0" smtClean="0"/>
              <a:t>Company name</a:t>
            </a:r>
            <a:endParaRPr lang="en-US" dirty="0"/>
          </a:p>
        </p:txBody>
      </p:sp>
      <p:sp>
        <p:nvSpPr>
          <p:cNvPr id="40" name="Text Placeholder 25"/>
          <p:cNvSpPr>
            <a:spLocks noGrp="1"/>
          </p:cNvSpPr>
          <p:nvPr>
            <p:ph type="body" sz="quarter" idx="23" hasCustomPrompt="1"/>
          </p:nvPr>
        </p:nvSpPr>
        <p:spPr>
          <a:xfrm>
            <a:off x="7783459" y="6443658"/>
            <a:ext cx="2220374" cy="427618"/>
          </a:xfrm>
        </p:spPr>
        <p:txBody>
          <a:bodyPr>
            <a:noAutofit/>
          </a:bodyPr>
          <a:lstStyle>
            <a:lvl1pPr marL="0" indent="0">
              <a:lnSpc>
                <a:spcPct val="100000"/>
              </a:lnSpc>
              <a:spcBef>
                <a:spcPts val="0"/>
              </a:spcBef>
              <a:buNone/>
              <a:defRPr sz="1382" b="0" i="1" baseline="0">
                <a:solidFill>
                  <a:schemeClr val="bg1"/>
                </a:solidFill>
                <a:latin typeface="+mn-lt"/>
              </a:defRPr>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[Brochure subtitle or company tagline.]</a:t>
            </a:r>
            <a:endParaRPr lang="en-US" dirty="0"/>
          </a:p>
        </p:txBody>
      </p:sp>
    </p:spTree>
    <p:extLst>
      <p:ext uri="{BB962C8B-B14F-4D97-AF65-F5344CB8AC3E}">
        <p14:creationId xmlns:p14="http://schemas.microsoft.com/office/powerpoint/2010/main" val="2583715297"/>
      </p:ext>
    </p:extLst>
  </p:cSld>
  <p:clrMapOvr>
    <a:masterClrMapping/>
  </p:clrMapOvr>
  <p:extLst mod="1">
    <p:ext uri="{DCECCB84-F9BA-43D5-87BE-67443E8EF086}">
      <p15:sldGuideLst xmlns=""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Inside">
    <p:spTree>
      <p:nvGrpSpPr>
        <p:cNvPr id="1" name=""/>
        <p:cNvGrpSpPr/>
        <p:nvPr/>
      </p:nvGrpSpPr>
      <p:grpSpPr>
        <a:xfrm>
          <a:off x="0" y="0"/>
          <a:ext cx="0" cy="0"/>
          <a:chOff x="0" y="0"/>
          <a:chExt cx="0" cy="0"/>
        </a:xfrm>
      </p:grpSpPr>
      <p:sp>
        <p:nvSpPr>
          <p:cNvPr id="27" name="Text Placeholder 25"/>
          <p:cNvSpPr>
            <a:spLocks noGrp="1"/>
          </p:cNvSpPr>
          <p:nvPr>
            <p:ph type="body" sz="quarter" idx="14" hasCustomPrompt="1"/>
          </p:nvPr>
        </p:nvSpPr>
        <p:spPr>
          <a:xfrm>
            <a:off x="485992" y="5010406"/>
            <a:ext cx="2581830" cy="241359"/>
          </a:xfrm>
        </p:spPr>
        <p:txBody>
          <a:bodyPr>
            <a:noAutofit/>
          </a:bodyPr>
          <a:lstStyle>
            <a:lvl1pPr marL="0" indent="0">
              <a:lnSpc>
                <a:spcPct val="100000"/>
              </a:lnSpc>
              <a:spcBef>
                <a:spcPts val="0"/>
              </a:spcBef>
              <a:buNone/>
              <a:defRPr sz="1276" b="1" baseline="0">
                <a:latin typeface="+mj-lt"/>
              </a:defRPr>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Here are a couple of ideas…</a:t>
            </a:r>
            <a:endParaRPr lang="en-US" dirty="0"/>
          </a:p>
        </p:txBody>
      </p:sp>
      <p:sp>
        <p:nvSpPr>
          <p:cNvPr id="29" name="Text Placeholder 25"/>
          <p:cNvSpPr>
            <a:spLocks noGrp="1"/>
          </p:cNvSpPr>
          <p:nvPr>
            <p:ph type="body" sz="quarter" idx="16" hasCustomPrompt="1"/>
          </p:nvPr>
        </p:nvSpPr>
        <p:spPr>
          <a:xfrm>
            <a:off x="485992" y="4266200"/>
            <a:ext cx="2581830" cy="592596"/>
          </a:xfrm>
        </p:spPr>
        <p:txBody>
          <a:bodyPr>
            <a:noAutofit/>
          </a:bodyPr>
          <a:lstStyle>
            <a:lvl1pPr marL="0" indent="0">
              <a:lnSpc>
                <a:spcPct val="90000"/>
              </a:lnSpc>
              <a:spcBef>
                <a:spcPts val="0"/>
              </a:spcBef>
              <a:buNone/>
              <a:defRPr sz="2126" b="1" baseline="0">
                <a:solidFill>
                  <a:schemeClr val="accent2">
                    <a:lumMod val="75000"/>
                  </a:schemeClr>
                </a:solidFill>
                <a:latin typeface="+mj-lt"/>
              </a:defRPr>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What do you include in a brochure?</a:t>
            </a:r>
            <a:endParaRPr lang="en-US" dirty="0"/>
          </a:p>
        </p:txBody>
      </p:sp>
      <p:sp>
        <p:nvSpPr>
          <p:cNvPr id="13" name="Picture Placeholder 11"/>
          <p:cNvSpPr>
            <a:spLocks noGrp="1"/>
          </p:cNvSpPr>
          <p:nvPr>
            <p:ph type="pic" sz="quarter" idx="11"/>
          </p:nvPr>
        </p:nvSpPr>
        <p:spPr>
          <a:xfrm>
            <a:off x="485992" y="444687"/>
            <a:ext cx="2581830" cy="3557494"/>
          </a:xfrm>
          <a:solidFill>
            <a:schemeClr val="bg2"/>
          </a:solidFill>
        </p:spPr>
        <p:txBody>
          <a:bodyPr tIns="274320">
            <a:normAutofit/>
          </a:bodyPr>
          <a:lstStyle>
            <a:lvl1pPr marL="0" indent="0" algn="ctr">
              <a:buNone/>
              <a:defRPr sz="1488"/>
            </a:lvl1pPr>
          </a:lstStyle>
          <a:p>
            <a:r>
              <a:rPr lang="nb-NO" smtClean="0"/>
              <a:t>Klikk ikonet for å legge til et bilde</a:t>
            </a:r>
            <a:endParaRPr lang="en-US"/>
          </a:p>
        </p:txBody>
      </p:sp>
      <p:sp>
        <p:nvSpPr>
          <p:cNvPr id="26" name="Text Placeholder 25"/>
          <p:cNvSpPr>
            <a:spLocks noGrp="1"/>
          </p:cNvSpPr>
          <p:nvPr>
            <p:ph type="body" sz="quarter" idx="13" hasCustomPrompt="1"/>
          </p:nvPr>
        </p:nvSpPr>
        <p:spPr>
          <a:xfrm>
            <a:off x="485991" y="5251765"/>
            <a:ext cx="2581830" cy="1863223"/>
          </a:xfrm>
        </p:spPr>
        <p:txBody>
          <a:bodyPr>
            <a:noAutofit/>
          </a:bodyPr>
          <a:lstStyle>
            <a:lvl1pPr marL="0" indent="0">
              <a:lnSpc>
                <a:spcPct val="120000"/>
              </a:lnSpc>
              <a:spcBef>
                <a:spcPts val="1063"/>
              </a:spcBef>
              <a:buNone/>
              <a:defRPr sz="1063" baseline="0"/>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This spot would be perfect for a mission statement. You might use the right side of the page to summarize how you stand out from the crowd and use the center for a brief success story.</a:t>
            </a:r>
            <a:br>
              <a:rPr lang="en-US" dirty="0" smtClean="0"/>
            </a:br>
            <a:r>
              <a:rPr lang="en-US" dirty="0" smtClean="0"/>
              <a:t>(And be sure to pick photos that show off what your company does best. Pictures should always dress to impress.)</a:t>
            </a:r>
            <a:endParaRPr lang="en-US" dirty="0"/>
          </a:p>
        </p:txBody>
      </p:sp>
      <p:sp>
        <p:nvSpPr>
          <p:cNvPr id="30" name="Text Placeholder 25"/>
          <p:cNvSpPr>
            <a:spLocks noGrp="1"/>
          </p:cNvSpPr>
          <p:nvPr>
            <p:ph type="body" sz="quarter" idx="17" hasCustomPrompt="1"/>
          </p:nvPr>
        </p:nvSpPr>
        <p:spPr>
          <a:xfrm>
            <a:off x="4053990" y="595880"/>
            <a:ext cx="2581830" cy="441722"/>
          </a:xfrm>
        </p:spPr>
        <p:txBody>
          <a:bodyPr>
            <a:noAutofit/>
          </a:bodyPr>
          <a:lstStyle>
            <a:lvl1pPr marL="0" indent="0">
              <a:lnSpc>
                <a:spcPct val="100000"/>
              </a:lnSpc>
              <a:spcBef>
                <a:spcPts val="0"/>
              </a:spcBef>
              <a:buNone/>
              <a:defRPr sz="1276" b="1" baseline="0">
                <a:latin typeface="+mj-lt"/>
              </a:defRPr>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Think a document that looks this good has to be difficult to format?</a:t>
            </a:r>
            <a:endParaRPr lang="en-US" dirty="0"/>
          </a:p>
        </p:txBody>
      </p:sp>
      <p:sp>
        <p:nvSpPr>
          <p:cNvPr id="31" name="Text Placeholder 25"/>
          <p:cNvSpPr>
            <a:spLocks noGrp="1"/>
          </p:cNvSpPr>
          <p:nvPr>
            <p:ph type="body" sz="quarter" idx="18" hasCustomPrompt="1"/>
          </p:nvPr>
        </p:nvSpPr>
        <p:spPr>
          <a:xfrm>
            <a:off x="4053990" y="1037603"/>
            <a:ext cx="2581830" cy="667030"/>
          </a:xfrm>
        </p:spPr>
        <p:txBody>
          <a:bodyPr>
            <a:noAutofit/>
          </a:bodyPr>
          <a:lstStyle>
            <a:lvl1pPr marL="0" indent="0">
              <a:lnSpc>
                <a:spcPct val="120000"/>
              </a:lnSpc>
              <a:spcBef>
                <a:spcPts val="1063"/>
              </a:spcBef>
              <a:buNone/>
              <a:defRPr sz="1063" baseline="0"/>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Think again! The placeholders in this brochure are formatted for you. Enter your own text with just a click.</a:t>
            </a:r>
            <a:endParaRPr lang="en-US" dirty="0"/>
          </a:p>
        </p:txBody>
      </p:sp>
      <p:sp>
        <p:nvSpPr>
          <p:cNvPr id="18" name="Text Placeholder 25"/>
          <p:cNvSpPr>
            <a:spLocks noGrp="1"/>
          </p:cNvSpPr>
          <p:nvPr>
            <p:ph type="body" sz="quarter" idx="23" hasCustomPrompt="1"/>
          </p:nvPr>
        </p:nvSpPr>
        <p:spPr>
          <a:xfrm>
            <a:off x="4053990" y="1940214"/>
            <a:ext cx="2581830" cy="1346611"/>
          </a:xfrm>
        </p:spPr>
        <p:txBody>
          <a:bodyPr anchor="ctr">
            <a:noAutofit/>
          </a:bodyPr>
          <a:lstStyle>
            <a:lvl1pPr marL="0" indent="0">
              <a:lnSpc>
                <a:spcPct val="130000"/>
              </a:lnSpc>
              <a:spcBef>
                <a:spcPts val="0"/>
              </a:spcBef>
              <a:buNone/>
              <a:defRPr sz="1595" i="1" baseline="0">
                <a:solidFill>
                  <a:schemeClr val="accent2">
                    <a:lumMod val="75000"/>
                  </a:schemeClr>
                </a:solidFill>
              </a:defRPr>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“Don’t be shy! Show them how fabulous you are! This is a great spot for a glowing testimonial.”</a:t>
            </a:r>
            <a:endParaRPr lang="en-US" dirty="0"/>
          </a:p>
        </p:txBody>
      </p:sp>
      <p:sp>
        <p:nvSpPr>
          <p:cNvPr id="32" name="Text Placeholder 25"/>
          <p:cNvSpPr>
            <a:spLocks noGrp="1"/>
          </p:cNvSpPr>
          <p:nvPr>
            <p:ph type="body" sz="quarter" idx="19" hasCustomPrompt="1"/>
          </p:nvPr>
        </p:nvSpPr>
        <p:spPr>
          <a:xfrm>
            <a:off x="4053990" y="3759321"/>
            <a:ext cx="2581830" cy="222343"/>
          </a:xfrm>
        </p:spPr>
        <p:txBody>
          <a:bodyPr>
            <a:noAutofit/>
          </a:bodyPr>
          <a:lstStyle>
            <a:lvl1pPr marL="0" marR="0" indent="0" algn="l" defTabSz="801906" rtl="0" eaLnBrk="1" fontAlgn="auto" latinLnBrk="0" hangingPunct="1">
              <a:lnSpc>
                <a:spcPct val="100000"/>
              </a:lnSpc>
              <a:spcBef>
                <a:spcPts val="0"/>
              </a:spcBef>
              <a:spcAft>
                <a:spcPts val="0"/>
              </a:spcAft>
              <a:buClrTx/>
              <a:buSzTx/>
              <a:buFont typeface="Arial" panose="020B0604020202020204" pitchFamily="34" charset="0"/>
              <a:buNone/>
              <a:tabLst/>
              <a:defRPr sz="1276" b="1" baseline="0">
                <a:latin typeface="+mj-lt"/>
              </a:defRPr>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marL="0" marR="0" lvl="0" indent="0" algn="l" defTabSz="801906"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Get the exact results you want</a:t>
            </a:r>
          </a:p>
        </p:txBody>
      </p:sp>
      <p:sp>
        <p:nvSpPr>
          <p:cNvPr id="21" name="Text Placeholder 25"/>
          <p:cNvSpPr>
            <a:spLocks noGrp="1"/>
          </p:cNvSpPr>
          <p:nvPr>
            <p:ph type="body" sz="quarter" idx="24" hasCustomPrompt="1"/>
          </p:nvPr>
        </p:nvSpPr>
        <p:spPr>
          <a:xfrm>
            <a:off x="4053990" y="3994575"/>
            <a:ext cx="2581830" cy="821833"/>
          </a:xfrm>
        </p:spPr>
        <p:txBody>
          <a:bodyPr>
            <a:noAutofit/>
          </a:bodyPr>
          <a:lstStyle>
            <a:lvl1pPr marL="0" indent="0">
              <a:lnSpc>
                <a:spcPct val="120000"/>
              </a:lnSpc>
              <a:spcBef>
                <a:spcPts val="1063"/>
              </a:spcBef>
              <a:buNone/>
              <a:defRPr sz="1063" baseline="0"/>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To easily customize the look of this brochure, on the Design tab of the ribbon, check out the Themes, Colors, and Fonts galleries.</a:t>
            </a:r>
            <a:endParaRPr lang="en-US" dirty="0"/>
          </a:p>
        </p:txBody>
      </p:sp>
      <p:sp>
        <p:nvSpPr>
          <p:cNvPr id="22" name="Text Placeholder 25"/>
          <p:cNvSpPr>
            <a:spLocks noGrp="1"/>
          </p:cNvSpPr>
          <p:nvPr>
            <p:ph type="body" sz="quarter" idx="25" hasCustomPrompt="1"/>
          </p:nvPr>
        </p:nvSpPr>
        <p:spPr>
          <a:xfrm>
            <a:off x="4053990" y="4918317"/>
            <a:ext cx="2581830" cy="401055"/>
          </a:xfrm>
        </p:spPr>
        <p:txBody>
          <a:bodyPr>
            <a:noAutofit/>
          </a:bodyPr>
          <a:lstStyle>
            <a:lvl1pPr marL="0" marR="0" indent="0" algn="l" defTabSz="801906" rtl="0" eaLnBrk="1" fontAlgn="auto" latinLnBrk="0" hangingPunct="1">
              <a:lnSpc>
                <a:spcPct val="100000"/>
              </a:lnSpc>
              <a:spcBef>
                <a:spcPts val="0"/>
              </a:spcBef>
              <a:spcAft>
                <a:spcPts val="0"/>
              </a:spcAft>
              <a:buClrTx/>
              <a:buSzTx/>
              <a:buFont typeface="Arial" panose="020B0604020202020204" pitchFamily="34" charset="0"/>
              <a:buNone/>
              <a:tabLst/>
              <a:defRPr sz="1276" b="1" baseline="0">
                <a:latin typeface="+mj-lt"/>
              </a:defRPr>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Have company-branded colors or fonts?</a:t>
            </a:r>
            <a:endParaRPr lang="en-US" dirty="0"/>
          </a:p>
        </p:txBody>
      </p:sp>
      <p:sp>
        <p:nvSpPr>
          <p:cNvPr id="24" name="Text Placeholder 25"/>
          <p:cNvSpPr>
            <a:spLocks noGrp="1"/>
          </p:cNvSpPr>
          <p:nvPr>
            <p:ph type="body" sz="quarter" idx="26" hasCustomPrompt="1"/>
          </p:nvPr>
        </p:nvSpPr>
        <p:spPr>
          <a:xfrm>
            <a:off x="4053990" y="5344186"/>
            <a:ext cx="2581830" cy="750435"/>
          </a:xfrm>
        </p:spPr>
        <p:txBody>
          <a:bodyPr>
            <a:noAutofit/>
          </a:bodyPr>
          <a:lstStyle>
            <a:lvl1pPr marL="0" indent="0">
              <a:lnSpc>
                <a:spcPct val="120000"/>
              </a:lnSpc>
              <a:spcBef>
                <a:spcPts val="1063"/>
              </a:spcBef>
              <a:buNone/>
              <a:defRPr sz="1063" baseline="0"/>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No problem! The Themes, Colors, and Fonts galleries give you the option to add your own.</a:t>
            </a:r>
            <a:endParaRPr lang="en-US" dirty="0"/>
          </a:p>
        </p:txBody>
      </p:sp>
      <p:sp>
        <p:nvSpPr>
          <p:cNvPr id="12" name="Picture Placeholder 11"/>
          <p:cNvSpPr>
            <a:spLocks noGrp="1"/>
          </p:cNvSpPr>
          <p:nvPr>
            <p:ph type="pic" sz="quarter" idx="10"/>
          </p:nvPr>
        </p:nvSpPr>
        <p:spPr>
          <a:xfrm>
            <a:off x="7617242" y="444687"/>
            <a:ext cx="2581830" cy="1556404"/>
          </a:xfrm>
          <a:solidFill>
            <a:schemeClr val="bg2"/>
          </a:solidFill>
        </p:spPr>
        <p:txBody>
          <a:bodyPr tIns="274320">
            <a:normAutofit/>
          </a:bodyPr>
          <a:lstStyle>
            <a:lvl1pPr marL="0" indent="0" algn="ctr">
              <a:buNone/>
              <a:defRPr sz="1488"/>
            </a:lvl1pPr>
          </a:lstStyle>
          <a:p>
            <a:r>
              <a:rPr lang="nb-NO" smtClean="0"/>
              <a:t>Klikk ikonet for å legge til et bilde</a:t>
            </a:r>
            <a:endParaRPr lang="en-US"/>
          </a:p>
        </p:txBody>
      </p:sp>
      <p:sp>
        <p:nvSpPr>
          <p:cNvPr id="28" name="Text Placeholder 25"/>
          <p:cNvSpPr>
            <a:spLocks noGrp="1"/>
          </p:cNvSpPr>
          <p:nvPr>
            <p:ph type="body" sz="quarter" idx="15" hasCustomPrompt="1"/>
          </p:nvPr>
        </p:nvSpPr>
        <p:spPr>
          <a:xfrm>
            <a:off x="7617242" y="2161082"/>
            <a:ext cx="2581830" cy="266812"/>
          </a:xfrm>
        </p:spPr>
        <p:txBody>
          <a:bodyPr>
            <a:noAutofit/>
          </a:bodyPr>
          <a:lstStyle>
            <a:lvl1pPr marL="0" indent="0">
              <a:lnSpc>
                <a:spcPct val="100000"/>
              </a:lnSpc>
              <a:spcBef>
                <a:spcPts val="0"/>
              </a:spcBef>
              <a:buNone/>
              <a:defRPr sz="957" b="0" i="1" baseline="0">
                <a:latin typeface="+mn-lt"/>
              </a:defRPr>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[Type a caption for your photo]</a:t>
            </a:r>
            <a:endParaRPr lang="en-US" dirty="0"/>
          </a:p>
        </p:txBody>
      </p:sp>
      <p:sp>
        <p:nvSpPr>
          <p:cNvPr id="25" name="Text Placeholder 25"/>
          <p:cNvSpPr>
            <a:spLocks noGrp="1"/>
          </p:cNvSpPr>
          <p:nvPr>
            <p:ph type="body" sz="quarter" idx="27" hasCustomPrompt="1"/>
          </p:nvPr>
        </p:nvSpPr>
        <p:spPr>
          <a:xfrm>
            <a:off x="7623992" y="2461353"/>
            <a:ext cx="2581830" cy="712970"/>
          </a:xfrm>
        </p:spPr>
        <p:txBody>
          <a:bodyPr>
            <a:noAutofit/>
          </a:bodyPr>
          <a:lstStyle>
            <a:lvl1pPr marL="0" indent="0">
              <a:lnSpc>
                <a:spcPct val="120000"/>
              </a:lnSpc>
              <a:spcBef>
                <a:spcPts val="0"/>
              </a:spcBef>
              <a:buNone/>
              <a:defRPr sz="1063" baseline="0"/>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Don’t forget to include some specifics about what you offer, and how you differ from the competition.</a:t>
            </a:r>
            <a:endParaRPr lang="en-US" dirty="0"/>
          </a:p>
        </p:txBody>
      </p:sp>
      <p:sp>
        <p:nvSpPr>
          <p:cNvPr id="35" name="Text Placeholder 25"/>
          <p:cNvSpPr>
            <a:spLocks noGrp="1"/>
          </p:cNvSpPr>
          <p:nvPr>
            <p:ph type="body" sz="quarter" idx="28" hasCustomPrompt="1"/>
          </p:nvPr>
        </p:nvSpPr>
        <p:spPr>
          <a:xfrm>
            <a:off x="7623992" y="3235902"/>
            <a:ext cx="2581830" cy="205127"/>
          </a:xfrm>
        </p:spPr>
        <p:txBody>
          <a:bodyPr>
            <a:noAutofit/>
          </a:bodyPr>
          <a:lstStyle>
            <a:lvl1pPr marL="0" marR="0" indent="0" algn="l" defTabSz="801906" rtl="0" eaLnBrk="1" fontAlgn="auto" latinLnBrk="0" hangingPunct="1">
              <a:lnSpc>
                <a:spcPct val="100000"/>
              </a:lnSpc>
              <a:spcBef>
                <a:spcPts val="0"/>
              </a:spcBef>
              <a:spcAft>
                <a:spcPts val="0"/>
              </a:spcAft>
              <a:buClrTx/>
              <a:buSzTx/>
              <a:buFont typeface="Arial" panose="020B0604020202020204" pitchFamily="34" charset="0"/>
              <a:buNone/>
              <a:tabLst/>
              <a:defRPr sz="1276" b="1" baseline="0">
                <a:latin typeface="+mj-lt"/>
              </a:defRPr>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Our Products and Services</a:t>
            </a:r>
            <a:endParaRPr lang="en-US" dirty="0"/>
          </a:p>
        </p:txBody>
      </p:sp>
      <p:sp>
        <p:nvSpPr>
          <p:cNvPr id="36" name="Text Placeholder 25"/>
          <p:cNvSpPr>
            <a:spLocks noGrp="1"/>
          </p:cNvSpPr>
          <p:nvPr>
            <p:ph type="body" sz="quarter" idx="29" hasCustomPrompt="1"/>
          </p:nvPr>
        </p:nvSpPr>
        <p:spPr>
          <a:xfrm>
            <a:off x="7623992" y="3455241"/>
            <a:ext cx="2581830" cy="3659747"/>
          </a:xfrm>
        </p:spPr>
        <p:txBody>
          <a:bodyPr>
            <a:noAutofit/>
          </a:bodyPr>
          <a:lstStyle>
            <a:lvl1pPr marL="0" indent="0">
              <a:lnSpc>
                <a:spcPct val="120000"/>
              </a:lnSpc>
              <a:spcBef>
                <a:spcPts val="1063"/>
              </a:spcBef>
              <a:buNone/>
              <a:defRPr sz="1063" baseline="0"/>
            </a:lvl1pPr>
            <a:lvl2pPr marL="0" indent="0">
              <a:lnSpc>
                <a:spcPct val="100000"/>
              </a:lnSpc>
              <a:spcBef>
                <a:spcPts val="1063"/>
              </a:spcBef>
              <a:buNone/>
              <a:defRPr sz="1063"/>
            </a:lvl2pPr>
            <a:lvl3pPr marL="0" indent="0">
              <a:lnSpc>
                <a:spcPct val="100000"/>
              </a:lnSpc>
              <a:spcBef>
                <a:spcPts val="1063"/>
              </a:spcBef>
              <a:buNone/>
              <a:defRPr sz="1063"/>
            </a:lvl3pPr>
            <a:lvl4pPr marL="0" indent="0">
              <a:lnSpc>
                <a:spcPct val="100000"/>
              </a:lnSpc>
              <a:spcBef>
                <a:spcPts val="1063"/>
              </a:spcBef>
              <a:buNone/>
              <a:defRPr sz="1063"/>
            </a:lvl4pPr>
            <a:lvl5pPr marL="0" indent="0">
              <a:lnSpc>
                <a:spcPct val="100000"/>
              </a:lnSpc>
              <a:spcBef>
                <a:spcPts val="1063"/>
              </a:spcBef>
              <a:buNone/>
              <a:defRPr sz="1063"/>
            </a:lvl5pPr>
          </a:lstStyle>
          <a:p>
            <a:pPr lvl="0"/>
            <a:r>
              <a:rPr lang="en-US" dirty="0" smtClean="0"/>
              <a:t>You could include a bulleted list of products, services, or major benefits of working with your company. Or just summarize your finer points in a few concise paragraphs.</a:t>
            </a:r>
            <a:br>
              <a:rPr lang="en-US" dirty="0" smtClean="0"/>
            </a:br>
            <a:r>
              <a:rPr lang="en-US" dirty="0" smtClean="0"/>
              <a:t>We know you could go on for hours about how great your business is. (And we don’t blame you—you’re amazing!) Just remember that this is marketing—if you want to grab their attention, keep it brief, friendly, and readable.</a:t>
            </a:r>
            <a:endParaRPr lang="en-US" dirty="0"/>
          </a:p>
        </p:txBody>
      </p:sp>
    </p:spTree>
    <p:extLst>
      <p:ext uri="{BB962C8B-B14F-4D97-AF65-F5344CB8AC3E}">
        <p14:creationId xmlns:p14="http://schemas.microsoft.com/office/powerpoint/2010/main" val="647409195"/>
      </p:ext>
    </p:extLst>
  </p:cSld>
  <p:clrMapOvr>
    <a:masterClrMapping/>
  </p:clrMapOvr>
  <p:extLst mod="1">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5F272CD0-8AE2-403D-BC5A-E9768D13DA7F}"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45621-FB72-491B-A41E-B21F020BD976}" type="slidenum">
              <a:rPr lang="en-US" smtClean="0"/>
              <a:t>‹#›</a:t>
            </a:fld>
            <a:endParaRPr lang="en-US"/>
          </a:p>
        </p:txBody>
      </p:sp>
    </p:spTree>
    <p:extLst>
      <p:ext uri="{BB962C8B-B14F-4D97-AF65-F5344CB8AC3E}">
        <p14:creationId xmlns:p14="http://schemas.microsoft.com/office/powerpoint/2010/main" val="2491650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nb-NO" smtClean="0"/>
              <a:t>Klikk for å redigere tittelstil</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5F272CD0-8AE2-403D-BC5A-E9768D13DA7F}"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45621-FB72-491B-A41E-B21F020BD976}" type="slidenum">
              <a:rPr lang="en-US" smtClean="0"/>
              <a:t>‹#›</a:t>
            </a:fld>
            <a:endParaRPr lang="en-US"/>
          </a:p>
        </p:txBody>
      </p:sp>
    </p:spTree>
    <p:extLst>
      <p:ext uri="{BB962C8B-B14F-4D97-AF65-F5344CB8AC3E}">
        <p14:creationId xmlns:p14="http://schemas.microsoft.com/office/powerpoint/2010/main" val="1121874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5F272CD0-8AE2-403D-BC5A-E9768D13DA7F}" type="datetimeFigureOut">
              <a:rPr lang="en-US" smtClean="0"/>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45621-FB72-491B-A41E-B21F020BD976}" type="slidenum">
              <a:rPr lang="en-US" smtClean="0"/>
              <a:t>‹#›</a:t>
            </a:fld>
            <a:endParaRPr lang="en-US"/>
          </a:p>
        </p:txBody>
      </p:sp>
    </p:spTree>
    <p:extLst>
      <p:ext uri="{BB962C8B-B14F-4D97-AF65-F5344CB8AC3E}">
        <p14:creationId xmlns:p14="http://schemas.microsoft.com/office/powerpoint/2010/main" val="1688752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nb-NO" smtClean="0"/>
              <a:t>Klikk for å redigere tekststiler i malen</a:t>
            </a:r>
          </a:p>
        </p:txBody>
      </p:sp>
      <p:sp>
        <p:nvSpPr>
          <p:cNvPr id="4" name="Content Placeholder 3"/>
          <p:cNvSpPr>
            <a:spLocks noGrp="1"/>
          </p:cNvSpPr>
          <p:nvPr>
            <p:ph sz="half" idx="2"/>
          </p:nvPr>
        </p:nvSpPr>
        <p:spPr>
          <a:xfrm>
            <a:off x="736456" y="2761381"/>
            <a:ext cx="4523137" cy="4061576"/>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nb-NO" smtClean="0"/>
              <a:t>Klikk for å redigere tekststiler i malen</a:t>
            </a:r>
          </a:p>
        </p:txBody>
      </p:sp>
      <p:sp>
        <p:nvSpPr>
          <p:cNvPr id="6" name="Content Placeholder 5"/>
          <p:cNvSpPr>
            <a:spLocks noGrp="1"/>
          </p:cNvSpPr>
          <p:nvPr>
            <p:ph sz="quarter" idx="4"/>
          </p:nvPr>
        </p:nvSpPr>
        <p:spPr>
          <a:xfrm>
            <a:off x="5412731" y="2761381"/>
            <a:ext cx="4545413" cy="4061576"/>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5F272CD0-8AE2-403D-BC5A-E9768D13DA7F}" type="datetimeFigureOut">
              <a:rPr lang="en-US" smtClean="0"/>
              <a:t>6/21/2017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D45621-FB72-491B-A41E-B21F020BD976}" type="slidenum">
              <a:rPr lang="en-US" smtClean="0"/>
              <a:t>‹#›</a:t>
            </a:fld>
            <a:endParaRPr lang="en-US"/>
          </a:p>
        </p:txBody>
      </p:sp>
    </p:spTree>
    <p:extLst>
      <p:ext uri="{BB962C8B-B14F-4D97-AF65-F5344CB8AC3E}">
        <p14:creationId xmlns:p14="http://schemas.microsoft.com/office/powerpoint/2010/main" val="175949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5F272CD0-8AE2-403D-BC5A-E9768D13DA7F}" type="datetimeFigureOut">
              <a:rPr lang="en-US" smtClean="0"/>
              <a:t>6/21/2017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D45621-FB72-491B-A41E-B21F020BD976}" type="slidenum">
              <a:rPr lang="en-US" smtClean="0"/>
              <a:t>‹#›</a:t>
            </a:fld>
            <a:endParaRPr lang="en-US"/>
          </a:p>
        </p:txBody>
      </p:sp>
    </p:spTree>
    <p:extLst>
      <p:ext uri="{BB962C8B-B14F-4D97-AF65-F5344CB8AC3E}">
        <p14:creationId xmlns:p14="http://schemas.microsoft.com/office/powerpoint/2010/main" val="58063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272CD0-8AE2-403D-BC5A-E9768D13DA7F}" type="datetimeFigureOut">
              <a:rPr lang="en-US" smtClean="0"/>
              <a:t>6/21/2017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D45621-FB72-491B-A41E-B21F020BD976}" type="slidenum">
              <a:rPr lang="en-US" smtClean="0"/>
              <a:t>‹#›</a:t>
            </a:fld>
            <a:endParaRPr lang="en-US"/>
          </a:p>
        </p:txBody>
      </p:sp>
    </p:spTree>
    <p:extLst>
      <p:ext uri="{BB962C8B-B14F-4D97-AF65-F5344CB8AC3E}">
        <p14:creationId xmlns:p14="http://schemas.microsoft.com/office/powerpoint/2010/main" val="2022373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nb-NO" smtClean="0"/>
              <a:t>Klikk for å redigere tittelstil</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5F272CD0-8AE2-403D-BC5A-E9768D13DA7F}" type="datetimeFigureOut">
              <a:rPr lang="en-US" smtClean="0"/>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45621-FB72-491B-A41E-B21F020BD976}" type="slidenum">
              <a:rPr lang="en-US" smtClean="0"/>
              <a:t>‹#›</a:t>
            </a:fld>
            <a:endParaRPr lang="en-US"/>
          </a:p>
        </p:txBody>
      </p:sp>
    </p:spTree>
    <p:extLst>
      <p:ext uri="{BB962C8B-B14F-4D97-AF65-F5344CB8AC3E}">
        <p14:creationId xmlns:p14="http://schemas.microsoft.com/office/powerpoint/2010/main" val="2989856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5F272CD0-8AE2-403D-BC5A-E9768D13DA7F}" type="datetimeFigureOut">
              <a:rPr lang="en-US" smtClean="0"/>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45621-FB72-491B-A41E-B21F020BD976}" type="slidenum">
              <a:rPr lang="en-US" smtClean="0"/>
              <a:t>‹#›</a:t>
            </a:fld>
            <a:endParaRPr lang="en-US"/>
          </a:p>
        </p:txBody>
      </p:sp>
    </p:spTree>
    <p:extLst>
      <p:ext uri="{BB962C8B-B14F-4D97-AF65-F5344CB8AC3E}">
        <p14:creationId xmlns:p14="http://schemas.microsoft.com/office/powerpoint/2010/main" val="1251956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5F272CD0-8AE2-403D-BC5A-E9768D13DA7F}" type="datetimeFigureOut">
              <a:rPr lang="en-US" smtClean="0"/>
              <a:t>6/21/2017</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A2D45621-FB72-491B-A41E-B21F020BD976}" type="slidenum">
              <a:rPr lang="en-US" smtClean="0"/>
              <a:t>‹#›</a:t>
            </a:fld>
            <a:endParaRPr lang="en-US"/>
          </a:p>
        </p:txBody>
      </p:sp>
    </p:spTree>
    <p:extLst>
      <p:ext uri="{BB962C8B-B14F-4D97-AF65-F5344CB8AC3E}">
        <p14:creationId xmlns:p14="http://schemas.microsoft.com/office/powerpoint/2010/main" val="293723840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381" userDrawn="1">
          <p15:clr>
            <a:srgbClr val="F26B43"/>
          </p15:clr>
        </p15:guide>
        <p15:guide id="2" pos="3368"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tm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emf"/><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10.png"/><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 name="Rektangel 73"/>
          <p:cNvSpPr/>
          <p:nvPr/>
        </p:nvSpPr>
        <p:spPr>
          <a:xfrm>
            <a:off x="-10618" y="7149557"/>
            <a:ext cx="10691814" cy="442626"/>
          </a:xfrm>
          <a:prstGeom prst="rect">
            <a:avLst/>
          </a:prstGeom>
          <a:solidFill>
            <a:srgbClr val="8AC867">
              <a:lumMod val="20000"/>
              <a:lumOff val="80000"/>
            </a:srgbClr>
          </a:solidFill>
          <a:ln w="12700" cap="flat" cmpd="sng" algn="ctr">
            <a:noFill/>
            <a:prstDash val="solid"/>
            <a:miter lim="800000"/>
          </a:ln>
          <a:effectLst/>
        </p:spPr>
        <p:txBody>
          <a:bodyPr rtlCol="0" anchor="ctr"/>
          <a:lstStyle/>
          <a:p>
            <a:pPr algn="ctr" defTabSz="972007"/>
            <a:endParaRPr lang="nb-NO" sz="1913" kern="0">
              <a:solidFill>
                <a:prstClr val="white"/>
              </a:solidFill>
              <a:latin typeface="Verdana"/>
            </a:endParaRPr>
          </a:p>
        </p:txBody>
      </p:sp>
      <p:sp>
        <p:nvSpPr>
          <p:cNvPr id="73" name="Rektangel 72"/>
          <p:cNvSpPr/>
          <p:nvPr/>
        </p:nvSpPr>
        <p:spPr>
          <a:xfrm>
            <a:off x="-1" y="460178"/>
            <a:ext cx="10691813" cy="1125549"/>
          </a:xfrm>
          <a:prstGeom prst="rect">
            <a:avLst/>
          </a:prstGeom>
          <a:solidFill>
            <a:srgbClr val="8AC867">
              <a:lumMod val="20000"/>
              <a:lumOff val="80000"/>
            </a:srgbClr>
          </a:solidFill>
          <a:ln w="12700" cap="flat" cmpd="sng" algn="ctr">
            <a:noFill/>
            <a:prstDash val="solid"/>
            <a:miter lim="800000"/>
          </a:ln>
          <a:effectLst/>
        </p:spPr>
        <p:txBody>
          <a:bodyPr rtlCol="0" anchor="ctr"/>
          <a:lstStyle/>
          <a:p>
            <a:pPr algn="ctr" defTabSz="972007"/>
            <a:endParaRPr lang="nb-NO" sz="1913" kern="0">
              <a:solidFill>
                <a:prstClr val="white"/>
              </a:solidFill>
              <a:latin typeface="Verdana"/>
            </a:endParaRPr>
          </a:p>
        </p:txBody>
      </p:sp>
      <p:pic>
        <p:nvPicPr>
          <p:cNvPr id="49" name="Bilde 48"/>
          <p:cNvPicPr>
            <a:picLocks noChangeAspect="1"/>
          </p:cNvPicPr>
          <p:nvPr/>
        </p:nvPicPr>
        <p:blipFill>
          <a:blip r:embed="rId2"/>
          <a:stretch>
            <a:fillRect/>
          </a:stretch>
        </p:blipFill>
        <p:spPr>
          <a:xfrm>
            <a:off x="7347377" y="539454"/>
            <a:ext cx="3289808" cy="985375"/>
          </a:xfrm>
          <a:prstGeom prst="rect">
            <a:avLst/>
          </a:prstGeom>
        </p:spPr>
      </p:pic>
      <p:pic>
        <p:nvPicPr>
          <p:cNvPr id="51" name="Bilde 50"/>
          <p:cNvPicPr>
            <a:picLocks noChangeAspect="1"/>
          </p:cNvPicPr>
          <p:nvPr/>
        </p:nvPicPr>
        <p:blipFill>
          <a:blip r:embed="rId2"/>
          <a:stretch>
            <a:fillRect/>
          </a:stretch>
        </p:blipFill>
        <p:spPr>
          <a:xfrm>
            <a:off x="3710489" y="530264"/>
            <a:ext cx="3301783" cy="985375"/>
          </a:xfrm>
          <a:prstGeom prst="rect">
            <a:avLst/>
          </a:prstGeom>
        </p:spPr>
      </p:pic>
      <p:pic>
        <p:nvPicPr>
          <p:cNvPr id="52" name="Bilde 51"/>
          <p:cNvPicPr>
            <a:picLocks noChangeAspect="1"/>
          </p:cNvPicPr>
          <p:nvPr/>
        </p:nvPicPr>
        <p:blipFill>
          <a:blip r:embed="rId2"/>
          <a:stretch>
            <a:fillRect/>
          </a:stretch>
        </p:blipFill>
        <p:spPr>
          <a:xfrm>
            <a:off x="32929" y="539893"/>
            <a:ext cx="3301783" cy="985375"/>
          </a:xfrm>
          <a:prstGeom prst="rect">
            <a:avLst/>
          </a:prstGeom>
        </p:spPr>
      </p:pic>
      <p:sp>
        <p:nvSpPr>
          <p:cNvPr id="53" name="TekstSylinder 52"/>
          <p:cNvSpPr txBox="1"/>
          <p:nvPr/>
        </p:nvSpPr>
        <p:spPr>
          <a:xfrm>
            <a:off x="7277411" y="1532540"/>
            <a:ext cx="3229217" cy="386709"/>
          </a:xfrm>
          <a:prstGeom prst="rect">
            <a:avLst/>
          </a:prstGeom>
          <a:noFill/>
        </p:spPr>
        <p:txBody>
          <a:bodyPr wrap="square" rtlCol="0">
            <a:spAutoFit/>
          </a:bodyPr>
          <a:lstStyle/>
          <a:p>
            <a:pPr algn="ctr"/>
            <a:r>
              <a:rPr lang="nb-NO" sz="1913" b="1" dirty="0">
                <a:solidFill>
                  <a:srgbClr val="74CBC8">
                    <a:lumMod val="75000"/>
                  </a:srgbClr>
                </a:solidFill>
                <a:latin typeface="Verdana"/>
              </a:rPr>
              <a:t>Gratis å ringe</a:t>
            </a:r>
          </a:p>
        </p:txBody>
      </p:sp>
      <p:pic>
        <p:nvPicPr>
          <p:cNvPr id="54" name="Bilde 53"/>
          <p:cNvPicPr>
            <a:picLocks noChangeAspect="1"/>
          </p:cNvPicPr>
          <p:nvPr/>
        </p:nvPicPr>
        <p:blipFill>
          <a:blip r:embed="rId3"/>
          <a:stretch>
            <a:fillRect/>
          </a:stretch>
        </p:blipFill>
        <p:spPr>
          <a:xfrm>
            <a:off x="7327129" y="1955229"/>
            <a:ext cx="3310056" cy="2055168"/>
          </a:xfrm>
          <a:prstGeom prst="rect">
            <a:avLst/>
          </a:prstGeom>
        </p:spPr>
      </p:pic>
      <p:sp>
        <p:nvSpPr>
          <p:cNvPr id="55" name="TekstSylinder 54"/>
          <p:cNvSpPr txBox="1"/>
          <p:nvPr/>
        </p:nvSpPr>
        <p:spPr>
          <a:xfrm>
            <a:off x="7397556" y="4040498"/>
            <a:ext cx="3169199" cy="1728037"/>
          </a:xfrm>
          <a:prstGeom prst="rect">
            <a:avLst/>
          </a:prstGeom>
          <a:noFill/>
          <a:ln w="76200">
            <a:noFill/>
          </a:ln>
        </p:spPr>
        <p:txBody>
          <a:bodyPr wrap="square" rtlCol="0">
            <a:spAutoFit/>
          </a:bodyPr>
          <a:lstStyle/>
          <a:p>
            <a:pPr algn="ctr"/>
            <a:r>
              <a:rPr lang="nb-NO" sz="1701" b="1" dirty="0">
                <a:solidFill>
                  <a:srgbClr val="74CBC8">
                    <a:lumMod val="75000"/>
                  </a:srgbClr>
                </a:solidFill>
                <a:latin typeface="Verdana"/>
              </a:rPr>
              <a:t>General </a:t>
            </a:r>
            <a:r>
              <a:rPr lang="nb-NO" sz="1701" b="1" dirty="0" err="1">
                <a:solidFill>
                  <a:srgbClr val="74CBC8">
                    <a:lumMod val="75000"/>
                  </a:srgbClr>
                </a:solidFill>
                <a:latin typeface="Verdana"/>
              </a:rPr>
              <a:t>Practitioner</a:t>
            </a:r>
            <a:endParaRPr lang="nb-NO" sz="1701" b="1" dirty="0">
              <a:solidFill>
                <a:srgbClr val="74CBC8">
                  <a:lumMod val="75000"/>
                </a:srgbClr>
              </a:solidFill>
              <a:latin typeface="Verdana"/>
            </a:endParaRPr>
          </a:p>
          <a:p>
            <a:pPr algn="ctr"/>
            <a:r>
              <a:rPr lang="nb-NO" sz="1701" b="1" dirty="0">
                <a:solidFill>
                  <a:srgbClr val="74CBC8">
                    <a:lumMod val="75000"/>
                  </a:srgbClr>
                </a:solidFill>
                <a:latin typeface="Verdana"/>
              </a:rPr>
              <a:t>Out-</a:t>
            </a:r>
            <a:r>
              <a:rPr lang="nb-NO" sz="1701" b="1" dirty="0" err="1">
                <a:solidFill>
                  <a:srgbClr val="74CBC8">
                    <a:lumMod val="75000"/>
                  </a:srgbClr>
                </a:solidFill>
                <a:latin typeface="Verdana"/>
              </a:rPr>
              <a:t>Of</a:t>
            </a:r>
            <a:r>
              <a:rPr lang="nb-NO" sz="1701" b="1" dirty="0">
                <a:solidFill>
                  <a:srgbClr val="74CBC8">
                    <a:lumMod val="75000"/>
                  </a:srgbClr>
                </a:solidFill>
                <a:latin typeface="Verdana"/>
              </a:rPr>
              <a:t>-</a:t>
            </a:r>
            <a:r>
              <a:rPr lang="nb-NO" sz="1701" b="1" dirty="0" err="1">
                <a:solidFill>
                  <a:srgbClr val="74CBC8">
                    <a:lumMod val="75000"/>
                  </a:srgbClr>
                </a:solidFill>
                <a:latin typeface="Verdana"/>
              </a:rPr>
              <a:t>Hours</a:t>
            </a:r>
            <a:endParaRPr lang="nb-NO" sz="1701" b="1" dirty="0">
              <a:solidFill>
                <a:srgbClr val="74CBC8">
                  <a:lumMod val="75000"/>
                </a:srgbClr>
              </a:solidFill>
              <a:latin typeface="Verdana"/>
            </a:endParaRPr>
          </a:p>
          <a:p>
            <a:pPr algn="ctr"/>
            <a:r>
              <a:rPr lang="nb-NO" sz="1701" b="1" dirty="0">
                <a:solidFill>
                  <a:srgbClr val="74CBC8">
                    <a:lumMod val="75000"/>
                  </a:srgbClr>
                </a:solidFill>
                <a:latin typeface="Verdana"/>
              </a:rPr>
              <a:t>Services</a:t>
            </a:r>
          </a:p>
          <a:p>
            <a:pPr algn="ctr"/>
            <a:r>
              <a:rPr lang="nb-NO" sz="1701" b="1" dirty="0">
                <a:solidFill>
                  <a:srgbClr val="74CBC8">
                    <a:lumMod val="75000"/>
                  </a:srgbClr>
                </a:solidFill>
                <a:latin typeface="Verdana"/>
              </a:rPr>
              <a:t>Toll </a:t>
            </a:r>
            <a:r>
              <a:rPr lang="nb-NO" sz="1701" b="1" dirty="0" err="1">
                <a:solidFill>
                  <a:srgbClr val="74CBC8">
                    <a:lumMod val="75000"/>
                  </a:srgbClr>
                </a:solidFill>
                <a:latin typeface="Verdana"/>
              </a:rPr>
              <a:t>Free</a:t>
            </a:r>
            <a:r>
              <a:rPr lang="nb-NO" sz="1701" b="1" dirty="0">
                <a:solidFill>
                  <a:srgbClr val="74CBC8">
                    <a:lumMod val="75000"/>
                  </a:srgbClr>
                </a:solidFill>
                <a:latin typeface="Verdana"/>
              </a:rPr>
              <a:t> </a:t>
            </a:r>
            <a:r>
              <a:rPr lang="nb-NO" sz="1701" b="1" dirty="0" err="1">
                <a:solidFill>
                  <a:srgbClr val="74CBC8">
                    <a:lumMod val="75000"/>
                  </a:srgbClr>
                </a:solidFill>
                <a:latin typeface="Verdana"/>
              </a:rPr>
              <a:t>Number</a:t>
            </a:r>
            <a:endParaRPr lang="nb-NO" sz="1701" b="1" dirty="0">
              <a:solidFill>
                <a:srgbClr val="74CBC8">
                  <a:lumMod val="75000"/>
                </a:srgbClr>
              </a:solidFill>
              <a:latin typeface="Verdana"/>
            </a:endParaRPr>
          </a:p>
          <a:p>
            <a:pPr algn="ctr"/>
            <a:endParaRPr lang="nb-NO" sz="1913" i="1" dirty="0">
              <a:solidFill>
                <a:srgbClr val="74CBC8">
                  <a:lumMod val="75000"/>
                </a:srgbClr>
              </a:solidFill>
              <a:latin typeface="Verdana"/>
            </a:endParaRPr>
          </a:p>
          <a:p>
            <a:pPr algn="ctr"/>
            <a:endParaRPr lang="nb-NO" sz="1913" i="1" dirty="0">
              <a:solidFill>
                <a:srgbClr val="74CBC8">
                  <a:lumMod val="75000"/>
                </a:srgbClr>
              </a:solidFill>
              <a:latin typeface="Verdana"/>
            </a:endParaRPr>
          </a:p>
        </p:txBody>
      </p:sp>
      <p:pic>
        <p:nvPicPr>
          <p:cNvPr id="56" name="Bilde 55" descr="Skjermutklipp"/>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81961" y="5234146"/>
            <a:ext cx="2800386" cy="399055"/>
          </a:xfrm>
          <a:prstGeom prst="rect">
            <a:avLst/>
          </a:prstGeom>
        </p:spPr>
      </p:pic>
      <p:sp>
        <p:nvSpPr>
          <p:cNvPr id="57" name="TekstSylinder 56"/>
          <p:cNvSpPr txBox="1"/>
          <p:nvPr/>
        </p:nvSpPr>
        <p:spPr>
          <a:xfrm>
            <a:off x="7820389" y="5706846"/>
            <a:ext cx="2686238" cy="812017"/>
          </a:xfrm>
          <a:prstGeom prst="rect">
            <a:avLst/>
          </a:prstGeom>
          <a:solidFill>
            <a:srgbClr val="74CBC8"/>
          </a:solidFill>
          <a:ln w="19050">
            <a:noFill/>
          </a:ln>
        </p:spPr>
        <p:txBody>
          <a:bodyPr wrap="square" rtlCol="0">
            <a:spAutoFit/>
          </a:bodyPr>
          <a:lstStyle/>
          <a:p>
            <a:pPr defTabSz="972007"/>
            <a:r>
              <a:rPr lang="nb-NO" sz="1169" b="1" kern="0" dirty="0">
                <a:solidFill>
                  <a:prstClr val="white"/>
                </a:solidFill>
                <a:latin typeface="Verdana"/>
              </a:rPr>
              <a:t>Når liv og helse </a:t>
            </a:r>
          </a:p>
          <a:p>
            <a:pPr defTabSz="972007"/>
            <a:r>
              <a:rPr lang="nb-NO" sz="1169" b="1" kern="0" dirty="0">
                <a:solidFill>
                  <a:prstClr val="white"/>
                </a:solidFill>
                <a:latin typeface="Verdana"/>
              </a:rPr>
              <a:t>står på spill, </a:t>
            </a:r>
          </a:p>
          <a:p>
            <a:pPr defTabSz="972007"/>
            <a:r>
              <a:rPr lang="nb-NO" sz="1169" b="1" kern="0" dirty="0">
                <a:solidFill>
                  <a:prstClr val="white"/>
                </a:solidFill>
                <a:latin typeface="Verdana"/>
              </a:rPr>
              <a:t>ring medisinsk </a:t>
            </a:r>
          </a:p>
          <a:p>
            <a:pPr defTabSz="972007"/>
            <a:r>
              <a:rPr lang="nb-NO" sz="1169" b="1" kern="0" dirty="0">
                <a:solidFill>
                  <a:prstClr val="white"/>
                </a:solidFill>
                <a:latin typeface="Verdana"/>
              </a:rPr>
              <a:t>nødnummer</a:t>
            </a:r>
          </a:p>
        </p:txBody>
      </p:sp>
      <p:sp>
        <p:nvSpPr>
          <p:cNvPr id="58" name="TekstSylinder 57"/>
          <p:cNvSpPr txBox="1"/>
          <p:nvPr/>
        </p:nvSpPr>
        <p:spPr>
          <a:xfrm>
            <a:off x="7820389" y="6552719"/>
            <a:ext cx="2686238" cy="812017"/>
          </a:xfrm>
          <a:prstGeom prst="rect">
            <a:avLst/>
          </a:prstGeom>
          <a:solidFill>
            <a:srgbClr val="74CBC8"/>
          </a:solidFill>
          <a:ln w="19050">
            <a:noFill/>
          </a:ln>
        </p:spPr>
        <p:txBody>
          <a:bodyPr wrap="square" rtlCol="0">
            <a:spAutoFit/>
          </a:bodyPr>
          <a:lstStyle/>
          <a:p>
            <a:pPr defTabSz="972007"/>
            <a:r>
              <a:rPr lang="nb-NO" sz="1169" b="1" i="1" kern="0" dirty="0">
                <a:solidFill>
                  <a:prstClr val="white"/>
                </a:solidFill>
                <a:latin typeface="Verdana"/>
              </a:rPr>
              <a:t>In case </a:t>
            </a:r>
            <a:r>
              <a:rPr lang="nb-NO" sz="1169" b="1" i="1" kern="0" dirty="0" err="1">
                <a:solidFill>
                  <a:prstClr val="white"/>
                </a:solidFill>
                <a:latin typeface="Verdana"/>
              </a:rPr>
              <a:t>of</a:t>
            </a:r>
            <a:r>
              <a:rPr lang="nb-NO" sz="1169" b="1" i="1" kern="0" dirty="0">
                <a:solidFill>
                  <a:prstClr val="white"/>
                </a:solidFill>
                <a:latin typeface="Verdana"/>
              </a:rPr>
              <a:t> a</a:t>
            </a:r>
          </a:p>
          <a:p>
            <a:pPr defTabSz="972007"/>
            <a:r>
              <a:rPr lang="nb-NO" sz="1169" b="1" i="1" kern="0" dirty="0">
                <a:solidFill>
                  <a:prstClr val="white"/>
                </a:solidFill>
                <a:latin typeface="Verdana"/>
              </a:rPr>
              <a:t>Medical </a:t>
            </a:r>
          </a:p>
          <a:p>
            <a:pPr defTabSz="972007"/>
            <a:r>
              <a:rPr lang="nb-NO" sz="1169" b="1" i="1" kern="0" dirty="0" err="1">
                <a:solidFill>
                  <a:prstClr val="white"/>
                </a:solidFill>
                <a:latin typeface="Verdana"/>
              </a:rPr>
              <a:t>Emergency</a:t>
            </a:r>
            <a:endParaRPr lang="nb-NO" sz="1169" b="1" i="1" kern="0" dirty="0">
              <a:solidFill>
                <a:prstClr val="white"/>
              </a:solidFill>
              <a:latin typeface="Verdana"/>
            </a:endParaRPr>
          </a:p>
          <a:p>
            <a:pPr defTabSz="972007"/>
            <a:r>
              <a:rPr lang="nb-NO" sz="1169" b="1" i="1" kern="0" dirty="0" err="1">
                <a:solidFill>
                  <a:prstClr val="white"/>
                </a:solidFill>
                <a:latin typeface="Verdana"/>
              </a:rPr>
              <a:t>Please</a:t>
            </a:r>
            <a:r>
              <a:rPr lang="nb-NO" sz="1169" b="1" i="1" kern="0" dirty="0">
                <a:solidFill>
                  <a:prstClr val="white"/>
                </a:solidFill>
                <a:latin typeface="Verdana"/>
              </a:rPr>
              <a:t> </a:t>
            </a:r>
            <a:r>
              <a:rPr lang="nb-NO" sz="1169" b="1" i="1" kern="0" dirty="0" err="1">
                <a:solidFill>
                  <a:prstClr val="white"/>
                </a:solidFill>
                <a:latin typeface="Verdana"/>
              </a:rPr>
              <a:t>call</a:t>
            </a:r>
            <a:endParaRPr lang="nb-NO" sz="1169" b="1" i="1" kern="0" dirty="0">
              <a:solidFill>
                <a:prstClr val="white"/>
              </a:solidFill>
              <a:latin typeface="Verdana"/>
            </a:endParaRPr>
          </a:p>
        </p:txBody>
      </p:sp>
      <p:sp>
        <p:nvSpPr>
          <p:cNvPr id="59" name="Rektangel 58"/>
          <p:cNvSpPr/>
          <p:nvPr/>
        </p:nvSpPr>
        <p:spPr>
          <a:xfrm>
            <a:off x="9227678" y="5885867"/>
            <a:ext cx="1222108" cy="463048"/>
          </a:xfrm>
          <a:prstGeom prst="rect">
            <a:avLst/>
          </a:prstGeom>
          <a:solidFill>
            <a:srgbClr val="FF0000"/>
          </a:solidFill>
          <a:ln w="12700" cap="flat" cmpd="sng" algn="ctr">
            <a:solidFill>
              <a:srgbClr val="74CBC8"/>
            </a:solidFill>
            <a:prstDash val="solid"/>
            <a:miter lim="800000"/>
          </a:ln>
          <a:effectLst/>
        </p:spPr>
        <p:txBody>
          <a:bodyPr rtlCol="0" anchor="ctr"/>
          <a:lstStyle/>
          <a:p>
            <a:pPr algn="ctr" defTabSz="972007"/>
            <a:r>
              <a:rPr lang="nb-NO" sz="3402" b="1" kern="0" dirty="0">
                <a:solidFill>
                  <a:prstClr val="white"/>
                </a:solidFill>
                <a:latin typeface="Verdana"/>
              </a:rPr>
              <a:t>113</a:t>
            </a:r>
          </a:p>
        </p:txBody>
      </p:sp>
      <p:sp>
        <p:nvSpPr>
          <p:cNvPr id="60" name="Rektangel 59"/>
          <p:cNvSpPr/>
          <p:nvPr/>
        </p:nvSpPr>
        <p:spPr>
          <a:xfrm>
            <a:off x="9227678" y="6727203"/>
            <a:ext cx="1222108" cy="463048"/>
          </a:xfrm>
          <a:prstGeom prst="rect">
            <a:avLst/>
          </a:prstGeom>
          <a:solidFill>
            <a:srgbClr val="FF0000"/>
          </a:solidFill>
          <a:ln w="12700" cap="flat" cmpd="sng" algn="ctr">
            <a:solidFill>
              <a:srgbClr val="74CBC8"/>
            </a:solidFill>
            <a:prstDash val="solid"/>
            <a:miter lim="800000"/>
          </a:ln>
          <a:effectLst/>
        </p:spPr>
        <p:txBody>
          <a:bodyPr rtlCol="0" anchor="ctr"/>
          <a:lstStyle/>
          <a:p>
            <a:pPr algn="ctr" defTabSz="972007"/>
            <a:r>
              <a:rPr lang="nb-NO" sz="3402" b="1" kern="0" dirty="0">
                <a:solidFill>
                  <a:prstClr val="white"/>
                </a:solidFill>
                <a:latin typeface="Verdana"/>
              </a:rPr>
              <a:t>113</a:t>
            </a:r>
          </a:p>
        </p:txBody>
      </p:sp>
      <p:pic>
        <p:nvPicPr>
          <p:cNvPr id="61" name="Picture 4" descr="Bilderesultat for norske flag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39619" y="6016083"/>
            <a:ext cx="357551" cy="238368"/>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2" descr="Bilderesultat for engelsk flag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V="1">
            <a:off x="7445055" y="6858161"/>
            <a:ext cx="352115" cy="229594"/>
          </a:xfrm>
          <a:prstGeom prst="rect">
            <a:avLst/>
          </a:prstGeom>
          <a:noFill/>
          <a:extLst>
            <a:ext uri="{909E8E84-426E-40DD-AFC4-6F175D3DCCD1}">
              <a14:hiddenFill xmlns:a14="http://schemas.microsoft.com/office/drawing/2010/main">
                <a:solidFill>
                  <a:srgbClr val="FFFFFF"/>
                </a:solidFill>
              </a14:hiddenFill>
            </a:ext>
          </a:extLst>
        </p:spPr>
      </p:pic>
      <p:sp>
        <p:nvSpPr>
          <p:cNvPr id="63" name="Rektangel 62"/>
          <p:cNvSpPr/>
          <p:nvPr/>
        </p:nvSpPr>
        <p:spPr>
          <a:xfrm>
            <a:off x="3754688" y="-94090"/>
            <a:ext cx="3313605" cy="729364"/>
          </a:xfrm>
          <a:prstGeom prst="rect">
            <a:avLst/>
          </a:prstGeom>
          <a:noFill/>
          <a:ln w="12700" cap="flat" cmpd="sng" algn="ctr">
            <a:noFill/>
            <a:prstDash val="solid"/>
            <a:miter lim="800000"/>
          </a:ln>
          <a:effectLst/>
        </p:spPr>
        <p:txBody>
          <a:bodyPr rtlCol="0" anchor="t"/>
          <a:lstStyle/>
          <a:p>
            <a:pPr algn="ctr" defTabSz="972007"/>
            <a:r>
              <a:rPr lang="nb-NO" sz="2126" b="1" kern="0" dirty="0">
                <a:solidFill>
                  <a:srgbClr val="74CBC8">
                    <a:lumMod val="75000"/>
                  </a:srgbClr>
                </a:solidFill>
                <a:latin typeface="Verdana"/>
              </a:rPr>
              <a:t>Nasjonalt </a:t>
            </a:r>
            <a:r>
              <a:rPr lang="nb-NO" sz="2126" b="1" kern="0" dirty="0" err="1">
                <a:solidFill>
                  <a:srgbClr val="74CBC8">
                    <a:lumMod val="75000"/>
                  </a:srgbClr>
                </a:solidFill>
                <a:latin typeface="Verdana"/>
              </a:rPr>
              <a:t>Legevaktsnummer</a:t>
            </a:r>
            <a:endParaRPr lang="nb-NO" sz="2126" b="1" kern="0" dirty="0">
              <a:solidFill>
                <a:srgbClr val="74CBC8">
                  <a:lumMod val="75000"/>
                </a:srgbClr>
              </a:solidFill>
              <a:latin typeface="Verdana"/>
            </a:endParaRPr>
          </a:p>
        </p:txBody>
      </p:sp>
      <p:sp>
        <p:nvSpPr>
          <p:cNvPr id="64" name="Rektangel 63"/>
          <p:cNvSpPr/>
          <p:nvPr/>
        </p:nvSpPr>
        <p:spPr>
          <a:xfrm>
            <a:off x="-1291" y="-94090"/>
            <a:ext cx="3313605" cy="729364"/>
          </a:xfrm>
          <a:prstGeom prst="rect">
            <a:avLst/>
          </a:prstGeom>
          <a:noFill/>
          <a:ln w="12700" cap="flat" cmpd="sng" algn="ctr">
            <a:noFill/>
            <a:prstDash val="solid"/>
            <a:miter lim="800000"/>
          </a:ln>
          <a:effectLst/>
        </p:spPr>
        <p:txBody>
          <a:bodyPr rtlCol="0" anchor="t"/>
          <a:lstStyle/>
          <a:p>
            <a:pPr algn="ctr" defTabSz="972007"/>
            <a:r>
              <a:rPr lang="nb-NO" sz="2126" b="1" kern="0" dirty="0">
                <a:solidFill>
                  <a:srgbClr val="74CBC8">
                    <a:lumMod val="75000"/>
                  </a:srgbClr>
                </a:solidFill>
                <a:latin typeface="Verdana"/>
              </a:rPr>
              <a:t>Nasjonalt </a:t>
            </a:r>
            <a:r>
              <a:rPr lang="nb-NO" sz="2126" b="1" kern="0" dirty="0" err="1">
                <a:solidFill>
                  <a:srgbClr val="74CBC8">
                    <a:lumMod val="75000"/>
                  </a:srgbClr>
                </a:solidFill>
                <a:latin typeface="Verdana"/>
              </a:rPr>
              <a:t>Legevaktsnummer</a:t>
            </a:r>
            <a:endParaRPr lang="nb-NO" sz="2126" b="1" kern="0" dirty="0">
              <a:solidFill>
                <a:srgbClr val="74CBC8">
                  <a:lumMod val="75000"/>
                </a:srgbClr>
              </a:solidFill>
              <a:latin typeface="Verdana"/>
            </a:endParaRPr>
          </a:p>
        </p:txBody>
      </p:sp>
      <p:sp>
        <p:nvSpPr>
          <p:cNvPr id="67" name="TekstSylinder 66"/>
          <p:cNvSpPr txBox="1"/>
          <p:nvPr/>
        </p:nvSpPr>
        <p:spPr>
          <a:xfrm>
            <a:off x="3855675" y="2113760"/>
            <a:ext cx="3174056" cy="4939814"/>
          </a:xfrm>
          <a:prstGeom prst="rect">
            <a:avLst/>
          </a:prstGeom>
          <a:noFill/>
          <a:ln w="57150">
            <a:noFill/>
          </a:ln>
        </p:spPr>
        <p:txBody>
          <a:bodyPr wrap="square" rtlCol="0">
            <a:spAutoFit/>
          </a:bodyPr>
          <a:lstStyle/>
          <a:p>
            <a:r>
              <a:rPr lang="nb-NO" sz="900" b="1" dirty="0">
                <a:solidFill>
                  <a:srgbClr val="74CBC8">
                    <a:lumMod val="75000"/>
                  </a:srgbClr>
                </a:solidFill>
                <a:latin typeface="Verdana"/>
              </a:rPr>
              <a:t>Alstahaug Legevakt: </a:t>
            </a:r>
            <a:r>
              <a:rPr lang="nb-NO" sz="900" dirty="0">
                <a:solidFill>
                  <a:srgbClr val="74CBC8">
                    <a:lumMod val="75000"/>
                  </a:srgbClr>
                </a:solidFill>
                <a:latin typeface="Verdana"/>
              </a:rPr>
              <a:t>Sandnessjøen </a:t>
            </a:r>
            <a:r>
              <a:rPr lang="nb-NO" sz="900" dirty="0" smtClean="0">
                <a:solidFill>
                  <a:srgbClr val="74CBC8">
                    <a:lumMod val="75000"/>
                  </a:srgbClr>
                </a:solidFill>
                <a:latin typeface="Verdana"/>
              </a:rPr>
              <a:t>Helsesenter, Håreks </a:t>
            </a:r>
            <a:r>
              <a:rPr lang="nb-NO" sz="900" dirty="0">
                <a:solidFill>
                  <a:srgbClr val="74CBC8">
                    <a:lumMod val="75000"/>
                  </a:srgbClr>
                </a:solidFill>
                <a:latin typeface="Verdana"/>
              </a:rPr>
              <a:t>gate 37</a:t>
            </a:r>
            <a:r>
              <a:rPr lang="nb-NO" sz="900" dirty="0" smtClean="0">
                <a:solidFill>
                  <a:srgbClr val="74CBC8">
                    <a:lumMod val="75000"/>
                  </a:srgbClr>
                </a:solidFill>
                <a:latin typeface="Verdana"/>
              </a:rPr>
              <a:t>, </a:t>
            </a:r>
            <a:r>
              <a:rPr lang="nb-NO" sz="900" dirty="0">
                <a:solidFill>
                  <a:srgbClr val="74CBC8">
                    <a:lumMod val="75000"/>
                  </a:srgbClr>
                </a:solidFill>
                <a:latin typeface="Verdana"/>
              </a:rPr>
              <a:t/>
            </a:r>
            <a:br>
              <a:rPr lang="nb-NO" sz="900" dirty="0">
                <a:solidFill>
                  <a:srgbClr val="74CBC8">
                    <a:lumMod val="75000"/>
                  </a:srgbClr>
                </a:solidFill>
                <a:latin typeface="Verdana"/>
              </a:rPr>
            </a:br>
            <a:r>
              <a:rPr lang="nb-NO" sz="900" dirty="0">
                <a:solidFill>
                  <a:srgbClr val="74CBC8">
                    <a:lumMod val="75000"/>
                  </a:srgbClr>
                </a:solidFill>
                <a:latin typeface="Verdana"/>
              </a:rPr>
              <a:t>8800 Sandnessjøen</a:t>
            </a:r>
          </a:p>
          <a:p>
            <a:endParaRPr lang="nb-NO" sz="900" dirty="0">
              <a:solidFill>
                <a:srgbClr val="74CBC8">
                  <a:lumMod val="75000"/>
                </a:srgbClr>
              </a:solidFill>
              <a:latin typeface="Verdana"/>
            </a:endParaRPr>
          </a:p>
          <a:p>
            <a:r>
              <a:rPr lang="nb-NO" sz="900" b="1" dirty="0">
                <a:solidFill>
                  <a:srgbClr val="74CBC8">
                    <a:lumMod val="75000"/>
                  </a:srgbClr>
                </a:solidFill>
                <a:latin typeface="Verdana"/>
              </a:rPr>
              <a:t>Leirfjord Legevakt: </a:t>
            </a:r>
            <a:r>
              <a:rPr lang="nb-NO" sz="900" dirty="0" smtClean="0">
                <a:solidFill>
                  <a:srgbClr val="74CBC8">
                    <a:lumMod val="75000"/>
                  </a:srgbClr>
                </a:solidFill>
                <a:latin typeface="Verdana"/>
              </a:rPr>
              <a:t>Helsesenteret,</a:t>
            </a:r>
            <a:endParaRPr lang="nb-NO" sz="900" dirty="0">
              <a:solidFill>
                <a:srgbClr val="74CBC8">
                  <a:lumMod val="75000"/>
                </a:srgbClr>
              </a:solidFill>
              <a:latin typeface="Verdana"/>
            </a:endParaRPr>
          </a:p>
          <a:p>
            <a:r>
              <a:rPr lang="nb-NO" sz="900" dirty="0">
                <a:solidFill>
                  <a:srgbClr val="74CBC8">
                    <a:lumMod val="75000"/>
                  </a:srgbClr>
                </a:solidFill>
                <a:latin typeface="Verdana"/>
              </a:rPr>
              <a:t>Leland, 8890 Leirfjord</a:t>
            </a:r>
          </a:p>
          <a:p>
            <a:endParaRPr lang="nb-NO" sz="900" b="1" dirty="0">
              <a:solidFill>
                <a:srgbClr val="74CBC8">
                  <a:lumMod val="75000"/>
                </a:srgbClr>
              </a:solidFill>
              <a:latin typeface="Verdana"/>
            </a:endParaRPr>
          </a:p>
          <a:p>
            <a:r>
              <a:rPr lang="nb-NO" sz="900" b="1" dirty="0">
                <a:solidFill>
                  <a:srgbClr val="74CBC8">
                    <a:lumMod val="75000"/>
                  </a:srgbClr>
                </a:solidFill>
                <a:latin typeface="Verdana"/>
              </a:rPr>
              <a:t>Herøy Legevakt: </a:t>
            </a:r>
            <a:r>
              <a:rPr lang="nb-NO" sz="900" dirty="0">
                <a:solidFill>
                  <a:srgbClr val="74CBC8">
                    <a:lumMod val="75000"/>
                  </a:srgbClr>
                </a:solidFill>
                <a:latin typeface="Verdana"/>
              </a:rPr>
              <a:t>Herøy </a:t>
            </a:r>
            <a:r>
              <a:rPr lang="nb-NO" sz="900" dirty="0" smtClean="0">
                <a:solidFill>
                  <a:srgbClr val="74CBC8">
                    <a:lumMod val="75000"/>
                  </a:srgbClr>
                </a:solidFill>
                <a:latin typeface="Verdana"/>
              </a:rPr>
              <a:t>Helsesenter, </a:t>
            </a:r>
            <a:r>
              <a:rPr lang="nb-NO" sz="900" dirty="0" err="1" smtClean="0">
                <a:solidFill>
                  <a:srgbClr val="74CBC8">
                    <a:lumMod val="75000"/>
                  </a:srgbClr>
                </a:solidFill>
                <a:latin typeface="Verdana"/>
              </a:rPr>
              <a:t>Nesveien</a:t>
            </a:r>
            <a:r>
              <a:rPr lang="nb-NO" sz="900" dirty="0" smtClean="0">
                <a:solidFill>
                  <a:srgbClr val="74CBC8">
                    <a:lumMod val="75000"/>
                  </a:srgbClr>
                </a:solidFill>
                <a:latin typeface="Verdana"/>
              </a:rPr>
              <a:t> 10, </a:t>
            </a:r>
            <a:r>
              <a:rPr lang="nb-NO" sz="900" dirty="0">
                <a:solidFill>
                  <a:srgbClr val="74CBC8">
                    <a:lumMod val="75000"/>
                  </a:srgbClr>
                </a:solidFill>
                <a:latin typeface="Verdana"/>
              </a:rPr>
              <a:t>8850 Herøy</a:t>
            </a:r>
          </a:p>
          <a:p>
            <a:endParaRPr lang="nb-NO" sz="900" dirty="0">
              <a:solidFill>
                <a:srgbClr val="74CBC8">
                  <a:lumMod val="75000"/>
                </a:srgbClr>
              </a:solidFill>
              <a:latin typeface="Verdana"/>
            </a:endParaRPr>
          </a:p>
          <a:p>
            <a:r>
              <a:rPr lang="nb-NO" sz="900" b="1" dirty="0">
                <a:solidFill>
                  <a:srgbClr val="74CBC8">
                    <a:lumMod val="75000"/>
                  </a:srgbClr>
                </a:solidFill>
                <a:latin typeface="Verdana"/>
              </a:rPr>
              <a:t>Dønna Legevakt: </a:t>
            </a:r>
            <a:r>
              <a:rPr lang="nb-NO" sz="900" dirty="0">
                <a:solidFill>
                  <a:srgbClr val="74CBC8">
                    <a:lumMod val="75000"/>
                  </a:srgbClr>
                </a:solidFill>
                <a:latin typeface="Verdana"/>
              </a:rPr>
              <a:t>Solfjellsjøen,</a:t>
            </a:r>
          </a:p>
          <a:p>
            <a:r>
              <a:rPr lang="nb-NO" sz="900" dirty="0">
                <a:solidFill>
                  <a:srgbClr val="74CBC8">
                    <a:lumMod val="75000"/>
                  </a:srgbClr>
                </a:solidFill>
                <a:latin typeface="Verdana"/>
              </a:rPr>
              <a:t>8820 Dønna</a:t>
            </a:r>
          </a:p>
          <a:p>
            <a:endParaRPr lang="nb-NO" sz="900" dirty="0">
              <a:solidFill>
                <a:srgbClr val="74CBC8">
                  <a:lumMod val="75000"/>
                </a:srgbClr>
              </a:solidFill>
              <a:latin typeface="Verdana"/>
            </a:endParaRPr>
          </a:p>
          <a:p>
            <a:r>
              <a:rPr lang="nb-NO" sz="900" b="1" dirty="0">
                <a:solidFill>
                  <a:srgbClr val="74CBC8">
                    <a:lumMod val="75000"/>
                  </a:srgbClr>
                </a:solidFill>
                <a:latin typeface="Verdana"/>
              </a:rPr>
              <a:t>Brønnøysund Legevakt: </a:t>
            </a:r>
            <a:r>
              <a:rPr lang="nb-NO" sz="900" dirty="0" smtClean="0">
                <a:solidFill>
                  <a:srgbClr val="74CBC8">
                    <a:lumMod val="75000"/>
                  </a:srgbClr>
                </a:solidFill>
                <a:latin typeface="Verdana"/>
              </a:rPr>
              <a:t>Skules vei 13,</a:t>
            </a:r>
            <a:endParaRPr lang="nb-NO" sz="900" dirty="0">
              <a:solidFill>
                <a:srgbClr val="74CBC8">
                  <a:lumMod val="75000"/>
                </a:srgbClr>
              </a:solidFill>
              <a:latin typeface="Verdana"/>
            </a:endParaRPr>
          </a:p>
          <a:p>
            <a:r>
              <a:rPr lang="nb-NO" sz="900" dirty="0" smtClean="0">
                <a:solidFill>
                  <a:srgbClr val="74CBC8">
                    <a:lumMod val="75000"/>
                  </a:srgbClr>
                </a:solidFill>
                <a:latin typeface="Verdana"/>
              </a:rPr>
              <a:t>8904 </a:t>
            </a:r>
            <a:r>
              <a:rPr lang="nb-NO" sz="900" dirty="0">
                <a:solidFill>
                  <a:srgbClr val="74CBC8">
                    <a:lumMod val="75000"/>
                  </a:srgbClr>
                </a:solidFill>
                <a:latin typeface="Verdana"/>
              </a:rPr>
              <a:t>Brønnøysund</a:t>
            </a:r>
          </a:p>
          <a:p>
            <a:endParaRPr lang="nb-NO" sz="900" dirty="0">
              <a:solidFill>
                <a:srgbClr val="74CBC8">
                  <a:lumMod val="75000"/>
                </a:srgbClr>
              </a:solidFill>
              <a:latin typeface="Verdana"/>
            </a:endParaRPr>
          </a:p>
          <a:p>
            <a:r>
              <a:rPr lang="nb-NO" sz="900" b="1" dirty="0">
                <a:solidFill>
                  <a:srgbClr val="74CBC8">
                    <a:lumMod val="75000"/>
                  </a:srgbClr>
                </a:solidFill>
                <a:latin typeface="Verdana"/>
              </a:rPr>
              <a:t>Sømna Legevakt:</a:t>
            </a:r>
            <a:r>
              <a:rPr lang="nb-NO" sz="900" dirty="0">
                <a:solidFill>
                  <a:srgbClr val="74CBC8">
                    <a:lumMod val="75000"/>
                  </a:srgbClr>
                </a:solidFill>
                <a:latin typeface="Verdana"/>
              </a:rPr>
              <a:t> </a:t>
            </a:r>
            <a:r>
              <a:rPr lang="nn-NO" sz="900" dirty="0">
                <a:solidFill>
                  <a:srgbClr val="74CBC8">
                    <a:lumMod val="75000"/>
                  </a:srgbClr>
                </a:solidFill>
                <a:latin typeface="Verdana"/>
              </a:rPr>
              <a:t>Legekontoret </a:t>
            </a:r>
            <a:r>
              <a:rPr lang="nn-NO" sz="900" dirty="0" smtClean="0">
                <a:solidFill>
                  <a:srgbClr val="74CBC8">
                    <a:lumMod val="75000"/>
                  </a:srgbClr>
                </a:solidFill>
                <a:latin typeface="Verdana"/>
              </a:rPr>
              <a:t>Sømna,</a:t>
            </a:r>
            <a:endParaRPr lang="nn-NO" sz="900" dirty="0">
              <a:solidFill>
                <a:srgbClr val="74CBC8">
                  <a:lumMod val="75000"/>
                </a:srgbClr>
              </a:solidFill>
              <a:latin typeface="Verdana"/>
            </a:endParaRPr>
          </a:p>
          <a:p>
            <a:r>
              <a:rPr lang="nn-NO" sz="900" dirty="0">
                <a:solidFill>
                  <a:srgbClr val="74CBC8">
                    <a:lumMod val="75000"/>
                  </a:srgbClr>
                </a:solidFill>
                <a:latin typeface="Verdana"/>
              </a:rPr>
              <a:t>Vik, 8920 Sømna</a:t>
            </a:r>
          </a:p>
          <a:p>
            <a:endParaRPr lang="nn-NO" sz="900" dirty="0">
              <a:solidFill>
                <a:srgbClr val="74CBC8">
                  <a:lumMod val="75000"/>
                </a:srgbClr>
              </a:solidFill>
              <a:latin typeface="Verdana"/>
            </a:endParaRPr>
          </a:p>
          <a:p>
            <a:r>
              <a:rPr lang="nn-NO" sz="900" b="1" dirty="0">
                <a:solidFill>
                  <a:srgbClr val="74CBC8">
                    <a:lumMod val="75000"/>
                  </a:srgbClr>
                </a:solidFill>
                <a:latin typeface="Verdana"/>
              </a:rPr>
              <a:t>Hattfjelldal Legevakt:</a:t>
            </a:r>
            <a:r>
              <a:rPr lang="nn-NO" sz="900" dirty="0">
                <a:solidFill>
                  <a:srgbClr val="74CBC8">
                    <a:lumMod val="75000"/>
                  </a:srgbClr>
                </a:solidFill>
                <a:latin typeface="Verdana"/>
              </a:rPr>
              <a:t> </a:t>
            </a:r>
            <a:r>
              <a:rPr lang="nn-NO" sz="900" dirty="0" err="1">
                <a:solidFill>
                  <a:srgbClr val="74CBC8">
                    <a:lumMod val="75000"/>
                  </a:srgbClr>
                </a:solidFill>
                <a:latin typeface="Verdana"/>
              </a:rPr>
              <a:t>Nyborgveien</a:t>
            </a:r>
            <a:r>
              <a:rPr lang="nn-NO" sz="900" dirty="0">
                <a:solidFill>
                  <a:srgbClr val="74CBC8">
                    <a:lumMod val="75000"/>
                  </a:srgbClr>
                </a:solidFill>
                <a:latin typeface="Verdana"/>
              </a:rPr>
              <a:t> </a:t>
            </a:r>
            <a:r>
              <a:rPr lang="nn-NO" sz="900" dirty="0" smtClean="0">
                <a:solidFill>
                  <a:srgbClr val="74CBC8">
                    <a:lumMod val="75000"/>
                  </a:srgbClr>
                </a:solidFill>
                <a:latin typeface="Verdana"/>
              </a:rPr>
              <a:t>2,</a:t>
            </a:r>
            <a:endParaRPr lang="nn-NO" sz="900" dirty="0">
              <a:solidFill>
                <a:srgbClr val="74CBC8">
                  <a:lumMod val="75000"/>
                </a:srgbClr>
              </a:solidFill>
              <a:latin typeface="Verdana"/>
            </a:endParaRPr>
          </a:p>
          <a:p>
            <a:r>
              <a:rPr lang="nn-NO" sz="900" dirty="0">
                <a:solidFill>
                  <a:srgbClr val="74CBC8">
                    <a:lumMod val="75000"/>
                  </a:srgbClr>
                </a:solidFill>
                <a:latin typeface="Verdana"/>
              </a:rPr>
              <a:t>8690 Hattfjelldal</a:t>
            </a:r>
          </a:p>
          <a:p>
            <a:endParaRPr lang="nn-NO" sz="900" dirty="0">
              <a:solidFill>
                <a:srgbClr val="74CBC8">
                  <a:lumMod val="75000"/>
                </a:srgbClr>
              </a:solidFill>
              <a:latin typeface="Verdana"/>
            </a:endParaRPr>
          </a:p>
          <a:p>
            <a:r>
              <a:rPr lang="nn-NO" sz="900" b="1" dirty="0">
                <a:solidFill>
                  <a:srgbClr val="74CBC8">
                    <a:lumMod val="75000"/>
                  </a:srgbClr>
                </a:solidFill>
                <a:latin typeface="Verdana"/>
              </a:rPr>
              <a:t>Grane Legevakt:</a:t>
            </a:r>
            <a:r>
              <a:rPr lang="nn-NO" sz="900" dirty="0">
                <a:solidFill>
                  <a:srgbClr val="74CBC8">
                    <a:lumMod val="75000"/>
                  </a:srgbClr>
                </a:solidFill>
                <a:latin typeface="Verdana"/>
              </a:rPr>
              <a:t> </a:t>
            </a:r>
            <a:r>
              <a:rPr lang="nb-NO" sz="900" dirty="0" smtClean="0">
                <a:solidFill>
                  <a:srgbClr val="74CBC8">
                    <a:lumMod val="75000"/>
                  </a:srgbClr>
                </a:solidFill>
                <a:latin typeface="Verdana"/>
              </a:rPr>
              <a:t>Helsesenteret,</a:t>
            </a:r>
          </a:p>
          <a:p>
            <a:r>
              <a:rPr lang="nb-NO" sz="900" dirty="0" smtClean="0">
                <a:solidFill>
                  <a:srgbClr val="74CBC8">
                    <a:lumMod val="75000"/>
                  </a:srgbClr>
                </a:solidFill>
                <a:latin typeface="Verdana"/>
              </a:rPr>
              <a:t>Industriveien 2, </a:t>
            </a:r>
            <a:r>
              <a:rPr lang="nb-NO" sz="900" dirty="0">
                <a:solidFill>
                  <a:srgbClr val="74CBC8">
                    <a:lumMod val="75000"/>
                  </a:srgbClr>
                </a:solidFill>
                <a:latin typeface="Verdana"/>
              </a:rPr>
              <a:t>8680 Trofors</a:t>
            </a:r>
          </a:p>
          <a:p>
            <a:endParaRPr lang="nb-NO" sz="900" dirty="0">
              <a:solidFill>
                <a:srgbClr val="74CBC8">
                  <a:lumMod val="75000"/>
                </a:srgbClr>
              </a:solidFill>
              <a:latin typeface="Verdana"/>
            </a:endParaRPr>
          </a:p>
          <a:p>
            <a:r>
              <a:rPr lang="nb-NO" sz="900" b="1" dirty="0">
                <a:solidFill>
                  <a:srgbClr val="74CBC8">
                    <a:lumMod val="75000"/>
                  </a:srgbClr>
                </a:solidFill>
                <a:latin typeface="Verdana"/>
              </a:rPr>
              <a:t>Vevelstad </a:t>
            </a:r>
            <a:r>
              <a:rPr lang="nb-NO" sz="900" b="1" dirty="0" smtClean="0">
                <a:solidFill>
                  <a:srgbClr val="74CBC8">
                    <a:lumMod val="75000"/>
                  </a:srgbClr>
                </a:solidFill>
                <a:latin typeface="Verdana"/>
              </a:rPr>
              <a:t>Legevakt:</a:t>
            </a:r>
          </a:p>
          <a:p>
            <a:r>
              <a:rPr lang="nb-NO" sz="900" dirty="0" err="1" smtClean="0">
                <a:solidFill>
                  <a:srgbClr val="74CBC8">
                    <a:lumMod val="75000"/>
                  </a:srgbClr>
                </a:solidFill>
                <a:latin typeface="Verdana"/>
              </a:rPr>
              <a:t>Forvikveien</a:t>
            </a:r>
            <a:r>
              <a:rPr lang="nb-NO" sz="900" dirty="0" smtClean="0">
                <a:solidFill>
                  <a:srgbClr val="74CBC8">
                    <a:lumMod val="75000"/>
                  </a:srgbClr>
                </a:solidFill>
                <a:latin typeface="Verdana"/>
              </a:rPr>
              <a:t> 135</a:t>
            </a:r>
          </a:p>
          <a:p>
            <a:r>
              <a:rPr lang="nb-NO" sz="900" dirty="0" smtClean="0">
                <a:solidFill>
                  <a:srgbClr val="74CBC8">
                    <a:lumMod val="75000"/>
                  </a:srgbClr>
                </a:solidFill>
                <a:latin typeface="Verdana"/>
              </a:rPr>
              <a:t>8976 </a:t>
            </a:r>
            <a:r>
              <a:rPr lang="nb-NO" sz="900" dirty="0">
                <a:solidFill>
                  <a:srgbClr val="74CBC8">
                    <a:lumMod val="75000"/>
                  </a:srgbClr>
                </a:solidFill>
                <a:latin typeface="Verdana"/>
              </a:rPr>
              <a:t>Vevelstad</a:t>
            </a:r>
          </a:p>
          <a:p>
            <a:endParaRPr lang="nb-NO" sz="900" dirty="0">
              <a:solidFill>
                <a:srgbClr val="74CBC8">
                  <a:lumMod val="75000"/>
                </a:srgbClr>
              </a:solidFill>
              <a:latin typeface="Verdana"/>
            </a:endParaRPr>
          </a:p>
          <a:p>
            <a:r>
              <a:rPr lang="nb-NO" sz="900" b="1" dirty="0">
                <a:solidFill>
                  <a:srgbClr val="74CBC8">
                    <a:lumMod val="75000"/>
                  </a:srgbClr>
                </a:solidFill>
                <a:latin typeface="Verdana"/>
              </a:rPr>
              <a:t>Vega Legevakt: </a:t>
            </a:r>
            <a:r>
              <a:rPr lang="nb-NO" sz="900" dirty="0">
                <a:solidFill>
                  <a:srgbClr val="74CBC8">
                    <a:lumMod val="75000"/>
                  </a:srgbClr>
                </a:solidFill>
                <a:latin typeface="Verdana"/>
              </a:rPr>
              <a:t>Vega Omsorgssenter, 8980 Vega</a:t>
            </a:r>
          </a:p>
          <a:p>
            <a:endParaRPr lang="nb-NO" sz="900" dirty="0">
              <a:solidFill>
                <a:srgbClr val="74CBC8">
                  <a:lumMod val="75000"/>
                </a:srgbClr>
              </a:solidFill>
              <a:latin typeface="Verdana"/>
            </a:endParaRPr>
          </a:p>
          <a:p>
            <a:r>
              <a:rPr lang="nb-NO" sz="900" b="1" dirty="0">
                <a:solidFill>
                  <a:srgbClr val="74CBC8">
                    <a:lumMod val="75000"/>
                  </a:srgbClr>
                </a:solidFill>
                <a:latin typeface="Verdana"/>
              </a:rPr>
              <a:t>Nesna Legevakt: </a:t>
            </a:r>
            <a:r>
              <a:rPr lang="nb-NO" sz="900" dirty="0">
                <a:solidFill>
                  <a:srgbClr val="74CBC8">
                    <a:lumMod val="75000"/>
                  </a:srgbClr>
                </a:solidFill>
                <a:latin typeface="Verdana"/>
              </a:rPr>
              <a:t>Movegen 24, 8700 Nesna</a:t>
            </a:r>
          </a:p>
          <a:p>
            <a:endParaRPr lang="nb-NO" sz="900" dirty="0">
              <a:solidFill>
                <a:srgbClr val="74CBC8">
                  <a:lumMod val="75000"/>
                </a:srgbClr>
              </a:solidFill>
              <a:latin typeface="Verdana"/>
            </a:endParaRPr>
          </a:p>
          <a:p>
            <a:r>
              <a:rPr lang="nb-NO" sz="900" b="1" dirty="0">
                <a:solidFill>
                  <a:srgbClr val="74CBC8">
                    <a:lumMod val="75000"/>
                  </a:srgbClr>
                </a:solidFill>
                <a:latin typeface="Verdana"/>
              </a:rPr>
              <a:t>Vefsn Legevakt: </a:t>
            </a:r>
            <a:r>
              <a:rPr lang="nb-NO" sz="900" dirty="0">
                <a:solidFill>
                  <a:srgbClr val="74CBC8">
                    <a:lumMod val="75000"/>
                  </a:srgbClr>
                </a:solidFill>
                <a:latin typeface="Verdana"/>
              </a:rPr>
              <a:t>Vefsnvegen 27,</a:t>
            </a:r>
          </a:p>
          <a:p>
            <a:r>
              <a:rPr lang="nb-NO" sz="900" dirty="0">
                <a:solidFill>
                  <a:srgbClr val="74CBC8">
                    <a:lumMod val="75000"/>
                  </a:srgbClr>
                </a:solidFill>
                <a:latin typeface="Verdana"/>
              </a:rPr>
              <a:t>8656 Mosjøen</a:t>
            </a:r>
          </a:p>
        </p:txBody>
      </p:sp>
      <p:sp>
        <p:nvSpPr>
          <p:cNvPr id="68" name="Avrundet rektangel 67"/>
          <p:cNvSpPr/>
          <p:nvPr/>
        </p:nvSpPr>
        <p:spPr>
          <a:xfrm>
            <a:off x="71728" y="1525269"/>
            <a:ext cx="3342673" cy="2204623"/>
          </a:xfrm>
          <a:prstGeom prst="roundRect">
            <a:avLst/>
          </a:prstGeom>
          <a:noFill/>
          <a:ln w="12700" cap="flat" cmpd="sng" algn="ctr">
            <a:noFill/>
            <a:prstDash val="solid"/>
            <a:miter lim="800000"/>
          </a:ln>
          <a:effectLst/>
        </p:spPr>
        <p:txBody>
          <a:bodyPr rtlCol="0" anchor="t"/>
          <a:lstStyle/>
          <a:p>
            <a:pPr algn="ctr" defTabSz="972007"/>
            <a:r>
              <a:rPr lang="nb-NO" sz="1488" b="1" kern="0" dirty="0">
                <a:solidFill>
                  <a:srgbClr val="74CBC8">
                    <a:lumMod val="75000"/>
                  </a:srgbClr>
                </a:solidFill>
                <a:latin typeface="Verdana"/>
              </a:rPr>
              <a:t>Nyttige telefonnummer:</a:t>
            </a:r>
          </a:p>
          <a:p>
            <a:pPr algn="ctr" defTabSz="972007"/>
            <a:endParaRPr lang="nb-NO" sz="1169" b="1" kern="0" dirty="0">
              <a:solidFill>
                <a:srgbClr val="74CBC8">
                  <a:lumMod val="75000"/>
                </a:srgbClr>
              </a:solidFill>
              <a:latin typeface="Verdana"/>
            </a:endParaRPr>
          </a:p>
          <a:p>
            <a:pPr algn="ctr" defTabSz="972007"/>
            <a:r>
              <a:rPr lang="nb-NO" sz="1200" b="1" kern="0" dirty="0">
                <a:solidFill>
                  <a:srgbClr val="74CBC8">
                    <a:lumMod val="75000"/>
                  </a:srgbClr>
                </a:solidFill>
                <a:latin typeface="Verdana"/>
              </a:rPr>
              <a:t>Giftinformasjonen -22 59 13 00</a:t>
            </a:r>
          </a:p>
          <a:p>
            <a:pPr algn="ctr" defTabSz="972007"/>
            <a:endParaRPr lang="nb-NO" sz="1200" b="1" kern="0" dirty="0">
              <a:solidFill>
                <a:srgbClr val="74CBC8">
                  <a:lumMod val="75000"/>
                </a:srgbClr>
              </a:solidFill>
              <a:latin typeface="Verdana"/>
            </a:endParaRPr>
          </a:p>
          <a:p>
            <a:pPr algn="ctr" defTabSz="972007"/>
            <a:r>
              <a:rPr lang="nb-NO" sz="1200" b="1" kern="0" dirty="0">
                <a:solidFill>
                  <a:srgbClr val="74CBC8">
                    <a:lumMod val="75000"/>
                  </a:srgbClr>
                </a:solidFill>
                <a:latin typeface="Verdana"/>
              </a:rPr>
              <a:t>RUS-telefonen – 08 588 </a:t>
            </a:r>
          </a:p>
          <a:p>
            <a:pPr algn="ctr" defTabSz="972007"/>
            <a:endParaRPr lang="nb-NO" sz="1200" b="1" kern="0" dirty="0">
              <a:solidFill>
                <a:srgbClr val="74CBC8">
                  <a:lumMod val="75000"/>
                </a:srgbClr>
              </a:solidFill>
              <a:latin typeface="Verdana"/>
            </a:endParaRPr>
          </a:p>
          <a:p>
            <a:pPr algn="ctr" defTabSz="972007"/>
            <a:r>
              <a:rPr lang="nb-NO" sz="1200" b="1" kern="0" dirty="0">
                <a:solidFill>
                  <a:srgbClr val="74CBC8">
                    <a:lumMod val="75000"/>
                  </a:srgbClr>
                </a:solidFill>
                <a:latin typeface="Verdana"/>
              </a:rPr>
              <a:t> Mental helse – 116123</a:t>
            </a:r>
          </a:p>
          <a:p>
            <a:pPr algn="ctr" defTabSz="972007"/>
            <a:endParaRPr lang="nb-NO" sz="1200" b="1" kern="0" dirty="0">
              <a:solidFill>
                <a:srgbClr val="74CBC8">
                  <a:lumMod val="75000"/>
                </a:srgbClr>
              </a:solidFill>
              <a:latin typeface="Verdana"/>
            </a:endParaRPr>
          </a:p>
          <a:p>
            <a:pPr algn="ctr" defTabSz="972007"/>
            <a:r>
              <a:rPr lang="nb-NO" sz="1200" b="1" kern="0" dirty="0">
                <a:solidFill>
                  <a:srgbClr val="74CBC8">
                    <a:lumMod val="75000"/>
                  </a:srgbClr>
                </a:solidFill>
                <a:latin typeface="Verdana"/>
              </a:rPr>
              <a:t>Kirkens SOS – 22 40 00 40</a:t>
            </a:r>
          </a:p>
          <a:p>
            <a:pPr algn="ctr" defTabSz="972007"/>
            <a:endParaRPr lang="nb-NO" sz="1200" b="1" kern="0" dirty="0">
              <a:solidFill>
                <a:srgbClr val="74CBC8">
                  <a:lumMod val="75000"/>
                </a:srgbClr>
              </a:solidFill>
              <a:latin typeface="Verdana"/>
            </a:endParaRPr>
          </a:p>
          <a:p>
            <a:pPr algn="ctr" defTabSz="972007"/>
            <a:endParaRPr lang="nb-NO" sz="1169" b="1" kern="0" dirty="0">
              <a:solidFill>
                <a:prstClr val="white"/>
              </a:solidFill>
              <a:latin typeface="Verdana"/>
            </a:endParaRPr>
          </a:p>
          <a:p>
            <a:pPr algn="ctr" defTabSz="972007"/>
            <a:endParaRPr lang="nb-NO" sz="1169" b="1" kern="0" dirty="0">
              <a:solidFill>
                <a:prstClr val="white"/>
              </a:solidFill>
              <a:latin typeface="Verdana"/>
            </a:endParaRPr>
          </a:p>
        </p:txBody>
      </p:sp>
      <p:sp>
        <p:nvSpPr>
          <p:cNvPr id="69" name="Avrundet rektangel 68"/>
          <p:cNvSpPr/>
          <p:nvPr/>
        </p:nvSpPr>
        <p:spPr>
          <a:xfrm>
            <a:off x="78720" y="3397124"/>
            <a:ext cx="3342673" cy="2145421"/>
          </a:xfrm>
          <a:prstGeom prst="roundRect">
            <a:avLst/>
          </a:prstGeom>
          <a:noFill/>
          <a:ln w="12700" cap="flat" cmpd="sng" algn="ctr">
            <a:noFill/>
            <a:prstDash val="solid"/>
            <a:miter lim="800000"/>
          </a:ln>
          <a:effectLst/>
        </p:spPr>
        <p:txBody>
          <a:bodyPr rtlCol="0" anchor="ctr"/>
          <a:lstStyle/>
          <a:p>
            <a:pPr defTabSz="1069208">
              <a:lnSpc>
                <a:spcPct val="95000"/>
              </a:lnSpc>
            </a:pPr>
            <a:r>
              <a:rPr lang="nb-NO" sz="1488" b="1" kern="0" dirty="0">
                <a:solidFill>
                  <a:srgbClr val="74CBC8">
                    <a:lumMod val="75000"/>
                  </a:srgbClr>
                </a:solidFill>
                <a:latin typeface="Verdana"/>
              </a:rPr>
              <a:t>Helgeland Overgrepsmottak</a:t>
            </a:r>
          </a:p>
          <a:p>
            <a:pPr defTabSz="1069208">
              <a:lnSpc>
                <a:spcPct val="95000"/>
              </a:lnSpc>
            </a:pPr>
            <a:r>
              <a:rPr lang="nb-NO" sz="1276" kern="0" dirty="0">
                <a:solidFill>
                  <a:srgbClr val="74CBC8">
                    <a:lumMod val="75000"/>
                  </a:srgbClr>
                </a:solidFill>
                <a:latin typeface="Verdana"/>
              </a:rPr>
              <a:t>Legevakten har et eget tilbud til ofre for voldtekt og overgrep. Tjenesten er gratis. Overgrep kan skje i alle aldre og mot begge kjønn. Ta kontakt snarest etter overgrepet. </a:t>
            </a:r>
          </a:p>
          <a:p>
            <a:pPr defTabSz="1069208">
              <a:lnSpc>
                <a:spcPct val="95000"/>
              </a:lnSpc>
            </a:pPr>
            <a:r>
              <a:rPr lang="nb-NO" sz="1488" b="1" kern="0" dirty="0">
                <a:solidFill>
                  <a:srgbClr val="74CBC8">
                    <a:lumMod val="75000"/>
                  </a:srgbClr>
                </a:solidFill>
                <a:latin typeface="Verdana"/>
              </a:rPr>
              <a:t>Døgntelefon: 75120600</a:t>
            </a:r>
          </a:p>
        </p:txBody>
      </p:sp>
      <p:pic>
        <p:nvPicPr>
          <p:cNvPr id="70" name="Bilde 69"/>
          <p:cNvPicPr>
            <a:picLocks noChangeAspect="1"/>
          </p:cNvPicPr>
          <p:nvPr/>
        </p:nvPicPr>
        <p:blipFill>
          <a:blip r:embed="rId7"/>
          <a:stretch>
            <a:fillRect/>
          </a:stretch>
        </p:blipFill>
        <p:spPr>
          <a:xfrm>
            <a:off x="113817" y="5502320"/>
            <a:ext cx="3136598" cy="1851622"/>
          </a:xfrm>
          <a:prstGeom prst="rect">
            <a:avLst/>
          </a:prstGeom>
        </p:spPr>
      </p:pic>
      <p:pic>
        <p:nvPicPr>
          <p:cNvPr id="75" name="Bilde 74"/>
          <p:cNvPicPr>
            <a:picLocks noChangeAspect="1"/>
          </p:cNvPicPr>
          <p:nvPr/>
        </p:nvPicPr>
        <p:blipFill>
          <a:blip r:embed="rId8"/>
          <a:stretch>
            <a:fillRect/>
          </a:stretch>
        </p:blipFill>
        <p:spPr>
          <a:xfrm>
            <a:off x="3478051" y="-879775"/>
            <a:ext cx="90726" cy="10699219"/>
          </a:xfrm>
          <a:prstGeom prst="rect">
            <a:avLst/>
          </a:prstGeom>
        </p:spPr>
      </p:pic>
      <p:pic>
        <p:nvPicPr>
          <p:cNvPr id="76" name="Bilde 75"/>
          <p:cNvPicPr>
            <a:picLocks noChangeAspect="1"/>
          </p:cNvPicPr>
          <p:nvPr/>
        </p:nvPicPr>
        <p:blipFill>
          <a:blip r:embed="rId8"/>
          <a:stretch>
            <a:fillRect/>
          </a:stretch>
        </p:blipFill>
        <p:spPr>
          <a:xfrm>
            <a:off x="7153763" y="-1118889"/>
            <a:ext cx="90726" cy="10699219"/>
          </a:xfrm>
          <a:prstGeom prst="rect">
            <a:avLst/>
          </a:prstGeom>
        </p:spPr>
      </p:pic>
      <p:sp>
        <p:nvSpPr>
          <p:cNvPr id="66" name="Rektangel 65"/>
          <p:cNvSpPr/>
          <p:nvPr/>
        </p:nvSpPr>
        <p:spPr>
          <a:xfrm>
            <a:off x="3754740" y="1495209"/>
            <a:ext cx="3198457" cy="644786"/>
          </a:xfrm>
          <a:prstGeom prst="rect">
            <a:avLst/>
          </a:prstGeom>
          <a:noFill/>
          <a:ln w="57150" cap="flat" cmpd="sng" algn="ctr">
            <a:noFill/>
            <a:prstDash val="solid"/>
            <a:miter lim="800000"/>
          </a:ln>
          <a:effectLst/>
        </p:spPr>
        <p:txBody>
          <a:bodyPr rtlCol="0" anchor="t"/>
          <a:lstStyle/>
          <a:p>
            <a:pPr algn="ctr" defTabSz="972007"/>
            <a:r>
              <a:rPr lang="nb-NO" sz="1200" b="1" kern="0" dirty="0">
                <a:solidFill>
                  <a:srgbClr val="74CBC8">
                    <a:lumMod val="75000"/>
                  </a:srgbClr>
                </a:solidFill>
                <a:latin typeface="Verdana"/>
              </a:rPr>
              <a:t>Besøksadresser til kommunale </a:t>
            </a:r>
            <a:r>
              <a:rPr lang="nb-NO" sz="1200" b="1" kern="0" dirty="0" smtClean="0">
                <a:solidFill>
                  <a:srgbClr val="74CBC8">
                    <a:lumMod val="75000"/>
                  </a:srgbClr>
                </a:solidFill>
                <a:latin typeface="Verdana"/>
              </a:rPr>
              <a:t>legevakter tilhørende Legevaktsentralen på Helgeland</a:t>
            </a:r>
            <a:r>
              <a:rPr lang="nb-NO" sz="1200" b="1" kern="0" dirty="0">
                <a:solidFill>
                  <a:srgbClr val="74CBC8">
                    <a:lumMod val="75000"/>
                  </a:srgbClr>
                </a:solidFill>
                <a:latin typeface="Verdana"/>
              </a:rPr>
              <a:t>:</a:t>
            </a:r>
          </a:p>
        </p:txBody>
      </p:sp>
      <p:sp>
        <p:nvSpPr>
          <p:cNvPr id="48" name="Rektangel 47"/>
          <p:cNvSpPr/>
          <p:nvPr/>
        </p:nvSpPr>
        <p:spPr>
          <a:xfrm>
            <a:off x="7235216" y="-94090"/>
            <a:ext cx="3313605" cy="729364"/>
          </a:xfrm>
          <a:prstGeom prst="rect">
            <a:avLst/>
          </a:prstGeom>
          <a:noFill/>
          <a:ln w="12700" cap="flat" cmpd="sng" algn="ctr">
            <a:noFill/>
            <a:prstDash val="solid"/>
            <a:miter lim="800000"/>
          </a:ln>
          <a:effectLst/>
        </p:spPr>
        <p:txBody>
          <a:bodyPr rtlCol="0" anchor="t"/>
          <a:lstStyle/>
          <a:p>
            <a:pPr algn="ctr" defTabSz="972007"/>
            <a:r>
              <a:rPr lang="nb-NO" sz="2126" b="1" kern="0" dirty="0">
                <a:solidFill>
                  <a:srgbClr val="74CBC8">
                    <a:lumMod val="75000"/>
                  </a:srgbClr>
                </a:solidFill>
                <a:latin typeface="Verdana"/>
              </a:rPr>
              <a:t>Nasjonalt </a:t>
            </a:r>
            <a:r>
              <a:rPr lang="nb-NO" sz="2126" b="1" kern="0" dirty="0" err="1">
                <a:solidFill>
                  <a:srgbClr val="74CBC8">
                    <a:lumMod val="75000"/>
                  </a:srgbClr>
                </a:solidFill>
                <a:latin typeface="Verdana"/>
              </a:rPr>
              <a:t>Legevaktsnummer</a:t>
            </a:r>
            <a:endParaRPr lang="nb-NO" sz="2126" b="1" kern="0" dirty="0">
              <a:solidFill>
                <a:srgbClr val="74CBC8">
                  <a:lumMod val="75000"/>
                </a:srgbClr>
              </a:solidFill>
              <a:latin typeface="Verdana"/>
            </a:endParaRPr>
          </a:p>
        </p:txBody>
      </p:sp>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 name="TekstSylinder 61"/>
          <p:cNvSpPr txBox="1"/>
          <p:nvPr/>
        </p:nvSpPr>
        <p:spPr>
          <a:xfrm>
            <a:off x="7411662" y="2295722"/>
            <a:ext cx="3106285" cy="4215385"/>
          </a:xfrm>
          <a:prstGeom prst="rect">
            <a:avLst/>
          </a:prstGeom>
          <a:noFill/>
        </p:spPr>
        <p:txBody>
          <a:bodyPr wrap="square" rtlCol="0">
            <a:spAutoFit/>
          </a:bodyPr>
          <a:lstStyle/>
          <a:p>
            <a:r>
              <a:rPr lang="nb-NO" sz="1276" dirty="0">
                <a:solidFill>
                  <a:srgbClr val="74CBC8">
                    <a:lumMod val="75000"/>
                  </a:srgbClr>
                </a:solidFill>
                <a:latin typeface="Arial" panose="020B0604020202020204" pitchFamily="34" charset="0"/>
              </a:rPr>
              <a:t>Ring og spør dersom du er usikker. Vi er her for å hjelpe deg! Sammen kan vi finne ut hvilken hjelp du trenger. I mange tilfeller vil vi kunne hjelpe deg på telefon, så du slipper å reise til legevakten. For å kunne hjelpe deg på best mulig måte trenger vi ofte informasjon om tilstanden din, eventuell feber, om tidligere sykdommer og faste medisiner. </a:t>
            </a:r>
          </a:p>
          <a:p>
            <a:r>
              <a:rPr lang="nb-NO" sz="1276" dirty="0">
                <a:solidFill>
                  <a:srgbClr val="74CBC8">
                    <a:lumMod val="75000"/>
                  </a:srgbClr>
                </a:solidFill>
                <a:latin typeface="Arial" panose="020B0604020202020204" pitchFamily="34" charset="0"/>
              </a:rPr>
              <a:t>Dette kan være lurt å ha i huset: </a:t>
            </a:r>
          </a:p>
          <a:p>
            <a:r>
              <a:rPr lang="nb-NO" sz="1276" dirty="0">
                <a:solidFill>
                  <a:srgbClr val="74CBC8">
                    <a:lumMod val="75000"/>
                  </a:srgbClr>
                </a:solidFill>
                <a:latin typeface="Arial" panose="020B0604020202020204" pitchFamily="34" charset="0"/>
              </a:rPr>
              <a:t>• termometer </a:t>
            </a:r>
          </a:p>
          <a:p>
            <a:r>
              <a:rPr lang="nb-NO" sz="1276" dirty="0">
                <a:solidFill>
                  <a:srgbClr val="74CBC8">
                    <a:lumMod val="75000"/>
                  </a:srgbClr>
                </a:solidFill>
                <a:latin typeface="Arial" panose="020B0604020202020204" pitchFamily="34" charset="0"/>
              </a:rPr>
              <a:t>• febernedsettende stikkpiller/tabletter til barn </a:t>
            </a:r>
          </a:p>
          <a:p>
            <a:r>
              <a:rPr lang="nb-NO" sz="1276" dirty="0">
                <a:solidFill>
                  <a:srgbClr val="74CBC8">
                    <a:lumMod val="75000"/>
                  </a:srgbClr>
                </a:solidFill>
                <a:latin typeface="Arial" panose="020B0604020202020204" pitchFamily="34" charset="0"/>
              </a:rPr>
              <a:t>• smertestillende tabletter </a:t>
            </a:r>
          </a:p>
          <a:p>
            <a:r>
              <a:rPr lang="nb-NO" sz="1276" dirty="0">
                <a:solidFill>
                  <a:srgbClr val="74CBC8">
                    <a:lumMod val="75000"/>
                  </a:srgbClr>
                </a:solidFill>
                <a:latin typeface="Arial" panose="020B0604020202020204" pitchFamily="34" charset="0"/>
              </a:rPr>
              <a:t>• nesespray </a:t>
            </a:r>
          </a:p>
          <a:p>
            <a:r>
              <a:rPr lang="nb-NO" sz="1276" dirty="0">
                <a:solidFill>
                  <a:srgbClr val="74CBC8">
                    <a:lumMod val="75000"/>
                  </a:srgbClr>
                </a:solidFill>
                <a:latin typeface="Arial" panose="020B0604020202020204" pitchFamily="34" charset="0"/>
              </a:rPr>
              <a:t>• plaster/bandasje </a:t>
            </a:r>
          </a:p>
          <a:p>
            <a:r>
              <a:rPr lang="nb-NO" sz="1276" dirty="0">
                <a:solidFill>
                  <a:srgbClr val="74CBC8">
                    <a:lumMod val="75000"/>
                  </a:srgbClr>
                </a:solidFill>
                <a:latin typeface="Arial" panose="020B0604020202020204" pitchFamily="34" charset="0"/>
              </a:rPr>
              <a:t>Telefonrådgivning er gratis </a:t>
            </a:r>
            <a:endParaRPr lang="nb-NO" sz="1276" dirty="0" smtClean="0">
              <a:solidFill>
                <a:srgbClr val="74CBC8">
                  <a:lumMod val="75000"/>
                </a:srgbClr>
              </a:solidFill>
              <a:latin typeface="Arial" panose="020B0604020202020204" pitchFamily="34" charset="0"/>
            </a:endParaRPr>
          </a:p>
          <a:p>
            <a:endParaRPr lang="nb-NO" sz="1276" dirty="0" smtClean="0">
              <a:solidFill>
                <a:srgbClr val="74CBC8">
                  <a:lumMod val="75000"/>
                </a:srgbClr>
              </a:solidFill>
              <a:latin typeface="Arial" panose="020B0604020202020204" pitchFamily="34" charset="0"/>
            </a:endParaRPr>
          </a:p>
          <a:p>
            <a:r>
              <a:rPr lang="nb-NO" sz="1276" b="1" i="1" dirty="0" smtClean="0">
                <a:solidFill>
                  <a:srgbClr val="74CBC8">
                    <a:lumMod val="75000"/>
                  </a:srgbClr>
                </a:solidFill>
                <a:latin typeface="Arial" panose="020B0604020202020204" pitchFamily="34" charset="0"/>
              </a:rPr>
              <a:t>Hilsen fra oss på Legevaktsentralen på Helgeland!</a:t>
            </a:r>
            <a:endParaRPr lang="nb-NO" sz="1276" b="1" i="1" dirty="0">
              <a:solidFill>
                <a:srgbClr val="74CBC8">
                  <a:lumMod val="75000"/>
                </a:srgbClr>
              </a:solidFill>
              <a:latin typeface="Arial" panose="020B0604020202020204" pitchFamily="34" charset="0"/>
            </a:endParaRPr>
          </a:p>
          <a:p>
            <a:endParaRPr lang="nb-NO" sz="1276" dirty="0">
              <a:solidFill>
                <a:srgbClr val="74CBC8">
                  <a:lumMod val="75000"/>
                </a:srgbClr>
              </a:solidFill>
              <a:latin typeface="Verdana"/>
            </a:endParaRPr>
          </a:p>
        </p:txBody>
      </p:sp>
      <p:sp>
        <p:nvSpPr>
          <p:cNvPr id="68" name="Rektangel 67"/>
          <p:cNvSpPr/>
          <p:nvPr/>
        </p:nvSpPr>
        <p:spPr>
          <a:xfrm>
            <a:off x="-1" y="14"/>
            <a:ext cx="10691814" cy="442626"/>
          </a:xfrm>
          <a:prstGeom prst="rect">
            <a:avLst/>
          </a:prstGeom>
          <a:solidFill>
            <a:srgbClr val="8AC867">
              <a:lumMod val="20000"/>
              <a:lumOff val="80000"/>
            </a:srgbClr>
          </a:solidFill>
          <a:ln w="12700" cap="flat" cmpd="sng" algn="ctr">
            <a:noFill/>
            <a:prstDash val="solid"/>
            <a:miter lim="800000"/>
          </a:ln>
          <a:effectLst/>
        </p:spPr>
        <p:txBody>
          <a:bodyPr rtlCol="0" anchor="ctr"/>
          <a:lstStyle/>
          <a:p>
            <a:pPr algn="ctr" defTabSz="972007"/>
            <a:endParaRPr lang="nb-NO" sz="1913" kern="0">
              <a:solidFill>
                <a:prstClr val="white"/>
              </a:solidFill>
              <a:latin typeface="Verdana"/>
            </a:endParaRPr>
          </a:p>
        </p:txBody>
      </p:sp>
      <p:sp>
        <p:nvSpPr>
          <p:cNvPr id="67" name="Rektangel 66"/>
          <p:cNvSpPr/>
          <p:nvPr/>
        </p:nvSpPr>
        <p:spPr>
          <a:xfrm>
            <a:off x="-1" y="7360969"/>
            <a:ext cx="10691814" cy="195782"/>
          </a:xfrm>
          <a:prstGeom prst="rect">
            <a:avLst/>
          </a:prstGeom>
          <a:solidFill>
            <a:srgbClr val="8AC867">
              <a:lumMod val="20000"/>
              <a:lumOff val="80000"/>
            </a:srgbClr>
          </a:solidFill>
          <a:ln w="12700" cap="flat" cmpd="sng" algn="ctr">
            <a:noFill/>
            <a:prstDash val="solid"/>
            <a:miter lim="800000"/>
          </a:ln>
          <a:effectLst/>
        </p:spPr>
        <p:txBody>
          <a:bodyPr rtlCol="0" anchor="ctr"/>
          <a:lstStyle/>
          <a:p>
            <a:pPr algn="ctr" defTabSz="972007"/>
            <a:endParaRPr lang="nb-NO" sz="1913" kern="0">
              <a:solidFill>
                <a:prstClr val="white"/>
              </a:solidFill>
              <a:latin typeface="Verdana"/>
            </a:endParaRPr>
          </a:p>
        </p:txBody>
      </p:sp>
      <p:sp>
        <p:nvSpPr>
          <p:cNvPr id="50" name="TekstSylinder 49"/>
          <p:cNvSpPr txBox="1"/>
          <p:nvPr/>
        </p:nvSpPr>
        <p:spPr>
          <a:xfrm>
            <a:off x="191270" y="10936"/>
            <a:ext cx="3102273" cy="1073755"/>
          </a:xfrm>
          <a:prstGeom prst="rect">
            <a:avLst/>
          </a:prstGeom>
          <a:noFill/>
        </p:spPr>
        <p:txBody>
          <a:bodyPr wrap="square" rtlCol="0">
            <a:spAutoFit/>
          </a:bodyPr>
          <a:lstStyle/>
          <a:p>
            <a:r>
              <a:rPr lang="nb-NO" sz="1063" b="1" dirty="0">
                <a:solidFill>
                  <a:srgbClr val="74CBC8">
                    <a:lumMod val="75000"/>
                  </a:srgbClr>
                </a:solidFill>
                <a:latin typeface="Verdana"/>
              </a:rPr>
              <a:t>Når du trenger legehjelp: Hvem skal du ringe?</a:t>
            </a:r>
            <a:r>
              <a:rPr lang="nb-NO" sz="1063" dirty="0">
                <a:solidFill>
                  <a:srgbClr val="74CBC8">
                    <a:lumMod val="75000"/>
                  </a:srgbClr>
                </a:solidFill>
                <a:latin typeface="Verdana"/>
              </a:rPr>
              <a:t/>
            </a:r>
            <a:br>
              <a:rPr lang="nb-NO" sz="1063" dirty="0">
                <a:solidFill>
                  <a:srgbClr val="74CBC8">
                    <a:lumMod val="75000"/>
                  </a:srgbClr>
                </a:solidFill>
                <a:latin typeface="Verdana"/>
              </a:rPr>
            </a:br>
            <a:r>
              <a:rPr lang="nb-NO" sz="1063" b="1" dirty="0">
                <a:solidFill>
                  <a:srgbClr val="74CBC8">
                    <a:lumMod val="75000"/>
                  </a:srgbClr>
                </a:solidFill>
                <a:latin typeface="Verdana"/>
              </a:rPr>
              <a:t>-</a:t>
            </a:r>
            <a:r>
              <a:rPr lang="nb-NO" sz="1063" dirty="0">
                <a:solidFill>
                  <a:srgbClr val="74CBC8">
                    <a:lumMod val="75000"/>
                  </a:srgbClr>
                </a:solidFill>
                <a:latin typeface="Verdana"/>
              </a:rPr>
              <a:t> </a:t>
            </a:r>
            <a:r>
              <a:rPr lang="nb-NO" sz="1063" b="1" dirty="0">
                <a:solidFill>
                  <a:srgbClr val="74CBC8">
                    <a:lumMod val="75000"/>
                  </a:srgbClr>
                </a:solidFill>
                <a:latin typeface="Verdana"/>
              </a:rPr>
              <a:t>Fastlegen </a:t>
            </a:r>
            <a:r>
              <a:rPr lang="nb-NO" sz="1063" dirty="0">
                <a:solidFill>
                  <a:srgbClr val="74CBC8">
                    <a:lumMod val="75000"/>
                  </a:srgbClr>
                </a:solidFill>
                <a:latin typeface="Verdana"/>
              </a:rPr>
              <a:t>din i åpningstiden</a:t>
            </a:r>
            <a:br>
              <a:rPr lang="nb-NO" sz="1063" dirty="0">
                <a:solidFill>
                  <a:srgbClr val="74CBC8">
                    <a:lumMod val="75000"/>
                  </a:srgbClr>
                </a:solidFill>
                <a:latin typeface="Verdana"/>
              </a:rPr>
            </a:br>
            <a:r>
              <a:rPr lang="nb-NO" sz="1063" b="1" dirty="0">
                <a:solidFill>
                  <a:srgbClr val="74CBC8">
                    <a:lumMod val="75000"/>
                  </a:srgbClr>
                </a:solidFill>
                <a:latin typeface="Verdana"/>
              </a:rPr>
              <a:t>-</a:t>
            </a:r>
            <a:r>
              <a:rPr lang="nb-NO" sz="1063" dirty="0">
                <a:solidFill>
                  <a:srgbClr val="74CBC8">
                    <a:lumMod val="75000"/>
                  </a:srgbClr>
                </a:solidFill>
                <a:latin typeface="Verdana"/>
              </a:rPr>
              <a:t> </a:t>
            </a:r>
            <a:r>
              <a:rPr lang="nb-NO" sz="1063" b="1" dirty="0">
                <a:solidFill>
                  <a:srgbClr val="74CBC8">
                    <a:lumMod val="75000"/>
                  </a:srgbClr>
                </a:solidFill>
                <a:latin typeface="Verdana"/>
              </a:rPr>
              <a:t>Legevakt 116117 </a:t>
            </a:r>
            <a:r>
              <a:rPr lang="nb-NO" sz="1063" dirty="0">
                <a:solidFill>
                  <a:srgbClr val="74CBC8">
                    <a:lumMod val="75000"/>
                  </a:srgbClr>
                </a:solidFill>
                <a:latin typeface="Verdana"/>
              </a:rPr>
              <a:t>når fastlegen ikke er tilgjengelig og hjelpen ikke kan vente</a:t>
            </a:r>
            <a:br>
              <a:rPr lang="nb-NO" sz="1063" dirty="0">
                <a:solidFill>
                  <a:srgbClr val="74CBC8">
                    <a:lumMod val="75000"/>
                  </a:srgbClr>
                </a:solidFill>
                <a:latin typeface="Verdana"/>
              </a:rPr>
            </a:br>
            <a:r>
              <a:rPr lang="nb-NO" sz="1063" b="1" dirty="0">
                <a:solidFill>
                  <a:srgbClr val="74CBC8">
                    <a:lumMod val="75000"/>
                  </a:srgbClr>
                </a:solidFill>
                <a:latin typeface="Verdana"/>
              </a:rPr>
              <a:t>-113 </a:t>
            </a:r>
            <a:r>
              <a:rPr lang="nb-NO" sz="1063" dirty="0">
                <a:solidFill>
                  <a:srgbClr val="74CBC8">
                    <a:lumMod val="75000"/>
                  </a:srgbClr>
                </a:solidFill>
                <a:latin typeface="Verdana"/>
              </a:rPr>
              <a:t>når det er akutt og står om liv.</a:t>
            </a:r>
          </a:p>
        </p:txBody>
      </p:sp>
      <p:sp>
        <p:nvSpPr>
          <p:cNvPr id="51" name="TekstSylinder 50"/>
          <p:cNvSpPr txBox="1"/>
          <p:nvPr/>
        </p:nvSpPr>
        <p:spPr>
          <a:xfrm>
            <a:off x="1855560" y="1117866"/>
            <a:ext cx="1697976" cy="550279"/>
          </a:xfrm>
          <a:prstGeom prst="rect">
            <a:avLst/>
          </a:prstGeom>
          <a:noFill/>
        </p:spPr>
        <p:txBody>
          <a:bodyPr wrap="square" rtlCol="0">
            <a:spAutoFit/>
          </a:bodyPr>
          <a:lstStyle/>
          <a:p>
            <a:r>
              <a:rPr lang="nb-NO" sz="1488" b="1" dirty="0">
                <a:solidFill>
                  <a:srgbClr val="74CBC8">
                    <a:lumMod val="75000"/>
                  </a:srgbClr>
                </a:solidFill>
                <a:latin typeface="Verdana"/>
              </a:rPr>
              <a:t>Vi hjelper når det haster</a:t>
            </a:r>
          </a:p>
        </p:txBody>
      </p:sp>
      <p:pic>
        <p:nvPicPr>
          <p:cNvPr id="52" name="Bilde 51"/>
          <p:cNvPicPr>
            <a:picLocks noChangeAspect="1"/>
          </p:cNvPicPr>
          <p:nvPr/>
        </p:nvPicPr>
        <p:blipFill>
          <a:blip r:embed="rId2"/>
          <a:stretch>
            <a:fillRect/>
          </a:stretch>
        </p:blipFill>
        <p:spPr>
          <a:xfrm>
            <a:off x="814370" y="1734495"/>
            <a:ext cx="1895455" cy="1648481"/>
          </a:xfrm>
          <a:prstGeom prst="rect">
            <a:avLst/>
          </a:prstGeom>
        </p:spPr>
      </p:pic>
      <p:sp>
        <p:nvSpPr>
          <p:cNvPr id="53" name="Plassholder for tekst 6"/>
          <p:cNvSpPr txBox="1">
            <a:spLocks/>
          </p:cNvSpPr>
          <p:nvPr/>
        </p:nvSpPr>
        <p:spPr>
          <a:xfrm>
            <a:off x="87477" y="3403256"/>
            <a:ext cx="3283756" cy="2449081"/>
          </a:xfrm>
          <a:prstGeom prst="rect">
            <a:avLst/>
          </a:prstGeom>
        </p:spPr>
        <p:txBody>
          <a:bodyPr vert="horz" lIns="0" tIns="0" rIns="0" bIns="0" rtlCol="0" anchor="t">
            <a:noAutofit/>
          </a:bodyPr>
          <a:lstStyle>
            <a:lvl1pPr marL="0" indent="0" algn="l" defTabSz="1005840" rtl="0" eaLnBrk="1" latinLnBrk="0" hangingPunct="1">
              <a:lnSpc>
                <a:spcPct val="100000"/>
              </a:lnSpc>
              <a:spcBef>
                <a:spcPts val="0"/>
              </a:spcBef>
              <a:buFont typeface="Arial" panose="020B0604020202020204" pitchFamily="34" charset="0"/>
              <a:buNone/>
              <a:defRPr sz="1500" kern="1200">
                <a:solidFill>
                  <a:schemeClr val="accent1"/>
                </a:solidFill>
                <a:latin typeface="+mj-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defTabSz="1069208"/>
            <a:r>
              <a:rPr lang="nb-NO" sz="1169" dirty="0">
                <a:solidFill>
                  <a:srgbClr val="74CBC8">
                    <a:lumMod val="75000"/>
                  </a:srgbClr>
                </a:solidFill>
                <a:latin typeface="Verdana"/>
              </a:rPr>
              <a:t>Legevaktens oppgave er å gi deg hjelp med helseproblemer som ikke kan vente til vanlig kontortid. Her er noen eksempler: </a:t>
            </a:r>
          </a:p>
          <a:p>
            <a:pPr defTabSz="1069208"/>
            <a:r>
              <a:rPr lang="nb-NO" sz="1169" dirty="0">
                <a:solidFill>
                  <a:srgbClr val="74CBC8">
                    <a:lumMod val="75000"/>
                  </a:srgbClr>
                </a:solidFill>
                <a:latin typeface="Verdana"/>
              </a:rPr>
              <a:t>• smerter i brystet eller magen </a:t>
            </a:r>
          </a:p>
          <a:p>
            <a:pPr defTabSz="1069208"/>
            <a:r>
              <a:rPr lang="nb-NO" sz="1169" dirty="0">
                <a:solidFill>
                  <a:srgbClr val="74CBC8">
                    <a:lumMod val="75000"/>
                  </a:srgbClr>
                </a:solidFill>
                <a:latin typeface="Verdana"/>
              </a:rPr>
              <a:t>• pustevansker </a:t>
            </a:r>
          </a:p>
          <a:p>
            <a:pPr defTabSz="1069208"/>
            <a:r>
              <a:rPr lang="nb-NO" sz="1169" dirty="0" smtClean="0">
                <a:solidFill>
                  <a:srgbClr val="74CBC8">
                    <a:lumMod val="75000"/>
                  </a:srgbClr>
                </a:solidFill>
                <a:latin typeface="Verdana"/>
              </a:rPr>
              <a:t>• </a:t>
            </a:r>
            <a:r>
              <a:rPr lang="nb-NO" sz="1169" dirty="0">
                <a:solidFill>
                  <a:srgbClr val="74CBC8">
                    <a:lumMod val="75000"/>
                  </a:srgbClr>
                </a:solidFill>
                <a:latin typeface="Verdana"/>
              </a:rPr>
              <a:t>akutt sykdom eller alvorlig forverring </a:t>
            </a:r>
          </a:p>
          <a:p>
            <a:pPr defTabSz="1069208"/>
            <a:r>
              <a:rPr lang="nb-NO" sz="1169" dirty="0">
                <a:solidFill>
                  <a:srgbClr val="74CBC8">
                    <a:lumMod val="75000"/>
                  </a:srgbClr>
                </a:solidFill>
                <a:latin typeface="Verdana"/>
              </a:rPr>
              <a:t>• nedsatt allmenntilstand hos barn </a:t>
            </a:r>
          </a:p>
          <a:p>
            <a:pPr defTabSz="1069208"/>
            <a:r>
              <a:rPr lang="nb-NO" sz="1169" dirty="0">
                <a:solidFill>
                  <a:srgbClr val="74CBC8">
                    <a:lumMod val="75000"/>
                  </a:srgbClr>
                </a:solidFill>
                <a:latin typeface="Verdana"/>
              </a:rPr>
              <a:t>• alvorlig psykisk sykdom </a:t>
            </a:r>
          </a:p>
          <a:p>
            <a:pPr defTabSz="1069208"/>
            <a:r>
              <a:rPr lang="nb-NO" sz="1169" dirty="0">
                <a:solidFill>
                  <a:srgbClr val="74CBC8">
                    <a:lumMod val="75000"/>
                  </a:srgbClr>
                </a:solidFill>
                <a:latin typeface="Verdana"/>
              </a:rPr>
              <a:t>• mistanke om komplikasjoner i svangerskap </a:t>
            </a:r>
          </a:p>
          <a:p>
            <a:pPr defTabSz="1069208"/>
            <a:r>
              <a:rPr lang="nb-NO" sz="1169" dirty="0">
                <a:solidFill>
                  <a:srgbClr val="74CBC8">
                    <a:lumMod val="75000"/>
                  </a:srgbClr>
                </a:solidFill>
                <a:latin typeface="Verdana"/>
              </a:rPr>
              <a:t>• kuttskader som må </a:t>
            </a:r>
            <a:r>
              <a:rPr lang="nb-NO" sz="1169" dirty="0" err="1" smtClean="0">
                <a:solidFill>
                  <a:srgbClr val="74CBC8">
                    <a:lumMod val="75000"/>
                  </a:srgbClr>
                </a:solidFill>
                <a:latin typeface="Verdana"/>
              </a:rPr>
              <a:t>syes</a:t>
            </a:r>
            <a:endParaRPr lang="nb-NO" sz="1169" dirty="0" smtClean="0">
              <a:solidFill>
                <a:srgbClr val="74CBC8">
                  <a:lumMod val="75000"/>
                </a:srgbClr>
              </a:solidFill>
              <a:latin typeface="Verdana"/>
            </a:endParaRPr>
          </a:p>
          <a:p>
            <a:pPr defTabSz="1069208"/>
            <a:r>
              <a:rPr lang="nb-NO" sz="1169" b="1" dirty="0" smtClean="0">
                <a:solidFill>
                  <a:srgbClr val="74CBC8">
                    <a:lumMod val="75000"/>
                  </a:srgbClr>
                </a:solidFill>
                <a:latin typeface="Verdana"/>
              </a:rPr>
              <a:t>OBS</a:t>
            </a:r>
            <a:r>
              <a:rPr lang="nb-NO" sz="1169" b="1" dirty="0">
                <a:solidFill>
                  <a:srgbClr val="74CBC8">
                    <a:lumMod val="75000"/>
                  </a:srgbClr>
                </a:solidFill>
                <a:latin typeface="Verdana"/>
              </a:rPr>
              <a:t>: Ved akutte brystsmerter eller </a:t>
            </a:r>
            <a:r>
              <a:rPr lang="nb-NO" sz="1169" b="1" dirty="0" smtClean="0">
                <a:solidFill>
                  <a:srgbClr val="74CBC8">
                    <a:lumMod val="75000"/>
                  </a:srgbClr>
                </a:solidFill>
                <a:latin typeface="Verdana"/>
              </a:rPr>
              <a:t>pustevansker </a:t>
            </a:r>
            <a:r>
              <a:rPr lang="nb-NO" sz="1169" b="1" dirty="0">
                <a:solidFill>
                  <a:srgbClr val="74CBC8">
                    <a:lumMod val="75000"/>
                  </a:srgbClr>
                </a:solidFill>
                <a:latin typeface="Verdana"/>
              </a:rPr>
              <a:t>ring: </a:t>
            </a:r>
            <a:r>
              <a:rPr lang="nb-NO" sz="1169" b="1" dirty="0" smtClean="0">
                <a:solidFill>
                  <a:srgbClr val="74CBC8">
                    <a:lumMod val="75000"/>
                  </a:srgbClr>
                </a:solidFill>
                <a:latin typeface="Verdana"/>
              </a:rPr>
              <a:t>113</a:t>
            </a:r>
            <a:endParaRPr lang="nb-NO" sz="1169" b="1" dirty="0">
              <a:solidFill>
                <a:srgbClr val="74CBC8">
                  <a:lumMod val="75000"/>
                </a:srgbClr>
              </a:solidFill>
              <a:latin typeface="Verdana"/>
            </a:endParaRPr>
          </a:p>
          <a:p>
            <a:pPr defTabSz="1069208"/>
            <a:endParaRPr lang="nb-NO" sz="1169" dirty="0">
              <a:solidFill>
                <a:srgbClr val="74CBC8">
                  <a:lumMod val="75000"/>
                </a:srgbClr>
              </a:solidFill>
              <a:latin typeface="Verdana"/>
            </a:endParaRPr>
          </a:p>
          <a:p>
            <a:pPr defTabSz="1069208"/>
            <a:endParaRPr lang="nb-NO" sz="1063" dirty="0">
              <a:solidFill>
                <a:srgbClr val="74CBC8"/>
              </a:solidFill>
              <a:latin typeface="Verdana"/>
            </a:endParaRPr>
          </a:p>
        </p:txBody>
      </p:sp>
      <p:sp>
        <p:nvSpPr>
          <p:cNvPr id="54" name="TekstSylinder 53"/>
          <p:cNvSpPr txBox="1"/>
          <p:nvPr/>
        </p:nvSpPr>
        <p:spPr>
          <a:xfrm>
            <a:off x="193313" y="5738206"/>
            <a:ext cx="3137570" cy="1597232"/>
          </a:xfrm>
          <a:prstGeom prst="rect">
            <a:avLst/>
          </a:prstGeom>
          <a:noFill/>
        </p:spPr>
        <p:txBody>
          <a:bodyPr wrap="square" rtlCol="0">
            <a:spAutoFit/>
          </a:bodyPr>
          <a:lstStyle/>
          <a:p>
            <a:r>
              <a:rPr lang="nb-NO" sz="1276" b="1" dirty="0">
                <a:solidFill>
                  <a:srgbClr val="74CBC8">
                    <a:lumMod val="75000"/>
                  </a:srgbClr>
                </a:solidFill>
                <a:latin typeface="Verdana"/>
              </a:rPr>
              <a:t>Før du kommer til Legevakten </a:t>
            </a:r>
            <a:endParaRPr lang="nb-NO" sz="1276" dirty="0">
              <a:solidFill>
                <a:srgbClr val="74CBC8">
                  <a:lumMod val="75000"/>
                </a:srgbClr>
              </a:solidFill>
              <a:latin typeface="Verdana"/>
            </a:endParaRPr>
          </a:p>
          <a:p>
            <a:r>
              <a:rPr lang="nb-NO" sz="1063" dirty="0">
                <a:solidFill>
                  <a:srgbClr val="74CBC8">
                    <a:lumMod val="75000"/>
                  </a:srgbClr>
                </a:solidFill>
                <a:latin typeface="Verdana"/>
              </a:rPr>
              <a:t>Dette setter vi pris på om du har med deg: </a:t>
            </a:r>
          </a:p>
          <a:p>
            <a:r>
              <a:rPr lang="nb-NO" sz="1063" dirty="0">
                <a:solidFill>
                  <a:srgbClr val="74CBC8">
                    <a:lumMod val="75000"/>
                  </a:srgbClr>
                </a:solidFill>
                <a:latin typeface="Verdana"/>
              </a:rPr>
              <a:t>• Oversikt over faste medisiner som du bruker </a:t>
            </a:r>
          </a:p>
          <a:p>
            <a:r>
              <a:rPr lang="nb-NO" sz="1063" dirty="0">
                <a:solidFill>
                  <a:srgbClr val="74CBC8">
                    <a:lumMod val="75000"/>
                  </a:srgbClr>
                </a:solidFill>
                <a:latin typeface="Verdana"/>
              </a:rPr>
              <a:t>• Frikort eller kvitteringskort for egenandeler (hvis du har) </a:t>
            </a:r>
          </a:p>
          <a:p>
            <a:r>
              <a:rPr lang="nb-NO" sz="1063" dirty="0">
                <a:solidFill>
                  <a:srgbClr val="74CBC8">
                    <a:lumMod val="75000"/>
                  </a:srgbClr>
                </a:solidFill>
                <a:latin typeface="Verdana"/>
              </a:rPr>
              <a:t>• Relevante medisinske papirer (rapporter fra sykehus eller liknende) </a:t>
            </a:r>
          </a:p>
          <a:p>
            <a:r>
              <a:rPr lang="nb-NO" sz="1063" dirty="0">
                <a:solidFill>
                  <a:srgbClr val="74CBC8">
                    <a:lumMod val="75000"/>
                  </a:srgbClr>
                </a:solidFill>
                <a:latin typeface="Verdana"/>
              </a:rPr>
              <a:t>• Legitimasjon </a:t>
            </a:r>
          </a:p>
        </p:txBody>
      </p:sp>
      <p:pic>
        <p:nvPicPr>
          <p:cNvPr id="56" name="Bilde 55"/>
          <p:cNvPicPr>
            <a:picLocks noChangeAspect="1"/>
          </p:cNvPicPr>
          <p:nvPr/>
        </p:nvPicPr>
        <p:blipFill rotWithShape="1">
          <a:blip r:embed="rId3"/>
          <a:srcRect t="2013" b="1"/>
          <a:stretch/>
        </p:blipFill>
        <p:spPr>
          <a:xfrm>
            <a:off x="53774" y="1022061"/>
            <a:ext cx="1883551" cy="691503"/>
          </a:xfrm>
          <a:prstGeom prst="rect">
            <a:avLst/>
          </a:prstGeom>
        </p:spPr>
      </p:pic>
      <p:sp>
        <p:nvSpPr>
          <p:cNvPr id="57" name="TekstSylinder 56"/>
          <p:cNvSpPr txBox="1"/>
          <p:nvPr/>
        </p:nvSpPr>
        <p:spPr>
          <a:xfrm>
            <a:off x="3822344" y="-25790"/>
            <a:ext cx="2952703" cy="2095702"/>
          </a:xfrm>
          <a:prstGeom prst="rect">
            <a:avLst/>
          </a:prstGeom>
          <a:noFill/>
          <a:ln>
            <a:noFill/>
          </a:ln>
        </p:spPr>
        <p:txBody>
          <a:bodyPr wrap="square" rtlCol="0">
            <a:spAutoFit/>
          </a:bodyPr>
          <a:lstStyle/>
          <a:p>
            <a:pPr defTabSz="972007"/>
            <a:r>
              <a:rPr lang="nb-NO" sz="1488" b="1" kern="0" dirty="0">
                <a:solidFill>
                  <a:srgbClr val="74CBC8">
                    <a:lumMod val="75000"/>
                  </a:srgbClr>
                </a:solidFill>
                <a:latin typeface="Arial" panose="020B0604020202020204" pitchFamily="34" charset="0"/>
              </a:rPr>
              <a:t>Hvis du må vente, er det fordi andre trenger hjelpen raskere </a:t>
            </a:r>
          </a:p>
          <a:p>
            <a:pPr defTabSz="972007"/>
            <a:r>
              <a:rPr lang="nb-NO" sz="1116" kern="0" dirty="0">
                <a:solidFill>
                  <a:srgbClr val="74CBC8">
                    <a:lumMod val="75000"/>
                  </a:srgbClr>
                </a:solidFill>
                <a:latin typeface="Verdana"/>
              </a:rPr>
              <a:t>Hvis du må vente, er det fordi andre trenger hjelpen raskere. På legevakten hjelper vi alltid de sykeste først. Pågangen varierer, og legen kan også bli kalt ut til akutte hendelser. Derfor kan vi ikke gi deg en fast time. Hvis du må vente, er det fordi vi prioriterer andre som kanskje er i livsfare. </a:t>
            </a:r>
            <a:endParaRPr lang="nb-NO" sz="1116" kern="0" dirty="0">
              <a:solidFill>
                <a:srgbClr val="74CBC8">
                  <a:lumMod val="75000"/>
                </a:srgbClr>
              </a:solidFill>
              <a:latin typeface="Arial" panose="020B0604020202020204" pitchFamily="34" charset="0"/>
            </a:endParaRPr>
          </a:p>
        </p:txBody>
      </p:sp>
      <p:pic>
        <p:nvPicPr>
          <p:cNvPr id="58" name="Bilde 57"/>
          <p:cNvPicPr>
            <a:picLocks noChangeAspect="1"/>
          </p:cNvPicPr>
          <p:nvPr/>
        </p:nvPicPr>
        <p:blipFill>
          <a:blip r:embed="rId4"/>
          <a:stretch>
            <a:fillRect/>
          </a:stretch>
        </p:blipFill>
        <p:spPr>
          <a:xfrm>
            <a:off x="3801296" y="2245980"/>
            <a:ext cx="3089220" cy="2344569"/>
          </a:xfrm>
          <a:prstGeom prst="rect">
            <a:avLst/>
          </a:prstGeom>
        </p:spPr>
      </p:pic>
      <p:sp>
        <p:nvSpPr>
          <p:cNvPr id="59" name="TekstSylinder 58"/>
          <p:cNvSpPr txBox="1"/>
          <p:nvPr/>
        </p:nvSpPr>
        <p:spPr>
          <a:xfrm>
            <a:off x="3939498" y="4851433"/>
            <a:ext cx="2951018" cy="2529410"/>
          </a:xfrm>
          <a:prstGeom prst="rect">
            <a:avLst/>
          </a:prstGeom>
          <a:noFill/>
          <a:ln>
            <a:solidFill>
              <a:sysClr val="window" lastClr="FFFFFF"/>
            </a:solidFill>
          </a:ln>
        </p:spPr>
        <p:txBody>
          <a:bodyPr wrap="square" rtlCol="0">
            <a:spAutoFit/>
          </a:bodyPr>
          <a:lstStyle/>
          <a:p>
            <a:pPr defTabSz="972007"/>
            <a:r>
              <a:rPr lang="nb-NO" sz="1488" b="1" kern="0" dirty="0">
                <a:solidFill>
                  <a:srgbClr val="74CBC8">
                    <a:lumMod val="75000"/>
                  </a:srgbClr>
                </a:solidFill>
                <a:latin typeface="Verdana"/>
              </a:rPr>
              <a:t>Fastlegen kan også gi hjelp raskt </a:t>
            </a:r>
            <a:endParaRPr lang="nb-NO" sz="1488" kern="0" dirty="0">
              <a:solidFill>
                <a:srgbClr val="74CBC8">
                  <a:lumMod val="75000"/>
                </a:srgbClr>
              </a:solidFill>
              <a:latin typeface="Verdana"/>
            </a:endParaRPr>
          </a:p>
          <a:p>
            <a:pPr defTabSz="972007"/>
            <a:r>
              <a:rPr lang="nb-NO" sz="1169" kern="0" dirty="0">
                <a:solidFill>
                  <a:srgbClr val="74CBC8">
                    <a:lumMod val="75000"/>
                  </a:srgbClr>
                </a:solidFill>
                <a:latin typeface="Verdana"/>
              </a:rPr>
              <a:t>Hvis du trenger hjelp på dagtid, skal du ringe fastlegen din og spørre om du kan få en time. Fastlegen vurderer hvor mye det haster, og kan vanligvis gi deg en time på dagen hvis situasjonen krever det. Du skal alltid henvende deg til fastlegen din når det gjelder: </a:t>
            </a:r>
          </a:p>
          <a:p>
            <a:pPr defTabSz="972007"/>
            <a:r>
              <a:rPr lang="nb-NO" sz="1169" kern="0" dirty="0">
                <a:solidFill>
                  <a:srgbClr val="74CBC8">
                    <a:lumMod val="75000"/>
                  </a:srgbClr>
                </a:solidFill>
                <a:latin typeface="Verdana"/>
              </a:rPr>
              <a:t>• sykemelding </a:t>
            </a:r>
          </a:p>
          <a:p>
            <a:pPr defTabSz="972007"/>
            <a:r>
              <a:rPr lang="nb-NO" sz="1169" kern="0" dirty="0">
                <a:solidFill>
                  <a:srgbClr val="74CBC8">
                    <a:lumMod val="75000"/>
                  </a:srgbClr>
                </a:solidFill>
                <a:latin typeface="Verdana"/>
              </a:rPr>
              <a:t>• fornying av resept </a:t>
            </a:r>
          </a:p>
          <a:p>
            <a:pPr defTabSz="972007"/>
            <a:r>
              <a:rPr lang="nb-NO" sz="1169" kern="0" dirty="0">
                <a:solidFill>
                  <a:srgbClr val="74CBC8">
                    <a:lumMod val="75000"/>
                  </a:srgbClr>
                </a:solidFill>
                <a:latin typeface="Verdana"/>
              </a:rPr>
              <a:t>• varige plager uten akutt forverring </a:t>
            </a:r>
          </a:p>
        </p:txBody>
      </p:sp>
      <p:sp>
        <p:nvSpPr>
          <p:cNvPr id="60" name="Rektangel 59"/>
          <p:cNvSpPr/>
          <p:nvPr/>
        </p:nvSpPr>
        <p:spPr>
          <a:xfrm>
            <a:off x="7329090" y="-247337"/>
            <a:ext cx="3376313" cy="1806753"/>
          </a:xfrm>
          <a:prstGeom prst="rect">
            <a:avLst/>
          </a:prstGeom>
          <a:noFill/>
          <a:ln w="12700" cap="flat" cmpd="sng" algn="ctr">
            <a:noFill/>
            <a:prstDash val="solid"/>
            <a:miter lim="800000"/>
          </a:ln>
          <a:effectLst/>
        </p:spPr>
        <p:txBody>
          <a:bodyPr rtlCol="0" anchor="ctr"/>
          <a:lstStyle/>
          <a:p>
            <a:pPr defTabSz="972007"/>
            <a:r>
              <a:rPr lang="nb-NO" sz="1701" kern="0" dirty="0">
                <a:solidFill>
                  <a:srgbClr val="74CBC8">
                    <a:lumMod val="75000"/>
                  </a:srgbClr>
                </a:solidFill>
                <a:latin typeface="Verdana"/>
              </a:rPr>
              <a:t>Legevakten er ikke ment for deg som har en vanlig forkjølelse eller sykdom over flere dager uten akutt forverring.</a:t>
            </a:r>
          </a:p>
        </p:txBody>
      </p:sp>
      <p:pic>
        <p:nvPicPr>
          <p:cNvPr id="70" name="Bilde 69"/>
          <p:cNvPicPr>
            <a:picLocks noChangeAspect="1"/>
          </p:cNvPicPr>
          <p:nvPr/>
        </p:nvPicPr>
        <p:blipFill>
          <a:blip r:embed="rId5"/>
          <a:stretch>
            <a:fillRect/>
          </a:stretch>
        </p:blipFill>
        <p:spPr>
          <a:xfrm rot="16200000">
            <a:off x="-1841592" y="3733303"/>
            <a:ext cx="10692739" cy="93072"/>
          </a:xfrm>
          <a:prstGeom prst="rect">
            <a:avLst/>
          </a:prstGeom>
        </p:spPr>
      </p:pic>
      <p:pic>
        <p:nvPicPr>
          <p:cNvPr id="71" name="Bilde 70"/>
          <p:cNvPicPr>
            <a:picLocks noChangeAspect="1"/>
          </p:cNvPicPr>
          <p:nvPr/>
        </p:nvPicPr>
        <p:blipFill>
          <a:blip r:embed="rId6"/>
          <a:stretch>
            <a:fillRect/>
          </a:stretch>
        </p:blipFill>
        <p:spPr>
          <a:xfrm>
            <a:off x="7176820" y="-1116672"/>
            <a:ext cx="90726" cy="10699219"/>
          </a:xfrm>
          <a:prstGeom prst="rect">
            <a:avLst/>
          </a:prstGeom>
        </p:spPr>
      </p:pic>
      <p:sp>
        <p:nvSpPr>
          <p:cNvPr id="69" name="TekstSylinder 68"/>
          <p:cNvSpPr txBox="1"/>
          <p:nvPr/>
        </p:nvSpPr>
        <p:spPr>
          <a:xfrm>
            <a:off x="7278700" y="6279292"/>
            <a:ext cx="3379407" cy="1139286"/>
          </a:xfrm>
          <a:prstGeom prst="rect">
            <a:avLst/>
          </a:prstGeom>
          <a:solidFill>
            <a:srgbClr val="8AC867">
              <a:lumMod val="20000"/>
              <a:lumOff val="80000"/>
            </a:srgbClr>
          </a:solidFill>
          <a:ln>
            <a:solidFill>
              <a:schemeClr val="bg1"/>
            </a:solidFill>
          </a:ln>
        </p:spPr>
        <p:txBody>
          <a:bodyPr wrap="square" rtlCol="0">
            <a:spAutoFit/>
          </a:bodyPr>
          <a:lstStyle/>
          <a:p>
            <a:pPr defTabSz="972007"/>
            <a:r>
              <a:rPr lang="nb-NO" sz="1701" b="1" kern="0" dirty="0">
                <a:solidFill>
                  <a:srgbClr val="74CBC8">
                    <a:lumMod val="75000"/>
                  </a:srgbClr>
                </a:solidFill>
                <a:latin typeface="Verdana"/>
              </a:rPr>
              <a:t>Når liv og helse </a:t>
            </a:r>
          </a:p>
          <a:p>
            <a:pPr defTabSz="972007"/>
            <a:r>
              <a:rPr lang="nb-NO" sz="1701" b="1" kern="0" dirty="0">
                <a:solidFill>
                  <a:srgbClr val="74CBC8">
                    <a:lumMod val="75000"/>
                  </a:srgbClr>
                </a:solidFill>
                <a:latin typeface="Verdana"/>
              </a:rPr>
              <a:t>står på spill, </a:t>
            </a:r>
          </a:p>
          <a:p>
            <a:pPr defTabSz="972007"/>
            <a:r>
              <a:rPr lang="nb-NO" sz="1701" b="1" kern="0" dirty="0">
                <a:solidFill>
                  <a:srgbClr val="74CBC8">
                    <a:lumMod val="75000"/>
                  </a:srgbClr>
                </a:solidFill>
                <a:latin typeface="Verdana"/>
              </a:rPr>
              <a:t>ring medisinsk </a:t>
            </a:r>
            <a:endParaRPr lang="nb-NO" sz="1701" b="1" kern="0" dirty="0" smtClean="0">
              <a:solidFill>
                <a:srgbClr val="74CBC8">
                  <a:lumMod val="75000"/>
                </a:srgbClr>
              </a:solidFill>
              <a:latin typeface="Verdana"/>
            </a:endParaRPr>
          </a:p>
          <a:p>
            <a:pPr defTabSz="972007"/>
            <a:r>
              <a:rPr lang="nb-NO" sz="1701" b="1" kern="0" dirty="0" smtClean="0">
                <a:solidFill>
                  <a:srgbClr val="74CBC8">
                    <a:lumMod val="75000"/>
                  </a:srgbClr>
                </a:solidFill>
                <a:latin typeface="Verdana"/>
              </a:rPr>
              <a:t>nødnummer</a:t>
            </a:r>
            <a:endParaRPr lang="nb-NO" sz="1701" b="1" kern="0" dirty="0">
              <a:solidFill>
                <a:srgbClr val="74CBC8">
                  <a:lumMod val="75000"/>
                </a:srgbClr>
              </a:solidFill>
              <a:latin typeface="Verdana"/>
            </a:endParaRPr>
          </a:p>
        </p:txBody>
      </p:sp>
      <p:sp>
        <p:nvSpPr>
          <p:cNvPr id="64" name="Rektangel 63"/>
          <p:cNvSpPr/>
          <p:nvPr/>
        </p:nvSpPr>
        <p:spPr>
          <a:xfrm>
            <a:off x="9403765" y="6336900"/>
            <a:ext cx="1142148" cy="1024069"/>
          </a:xfrm>
          <a:prstGeom prst="rect">
            <a:avLst/>
          </a:prstGeom>
          <a:solidFill>
            <a:srgbClr val="FF0000"/>
          </a:solidFill>
          <a:ln w="38100" cap="flat" cmpd="sng" algn="ctr">
            <a:solidFill>
              <a:sysClr val="window" lastClr="FFFFFF"/>
            </a:solidFill>
            <a:prstDash val="solid"/>
            <a:miter lim="800000"/>
          </a:ln>
          <a:effectLst/>
        </p:spPr>
        <p:txBody>
          <a:bodyPr rtlCol="0" anchor="ctr"/>
          <a:lstStyle/>
          <a:p>
            <a:pPr algn="ctr" defTabSz="972007"/>
            <a:r>
              <a:rPr lang="nb-NO" sz="3402" b="1" kern="0" dirty="0">
                <a:solidFill>
                  <a:prstClr val="white"/>
                </a:solidFill>
                <a:latin typeface="Verdana"/>
              </a:rPr>
              <a:t>113</a:t>
            </a:r>
          </a:p>
        </p:txBody>
      </p:sp>
      <p:sp>
        <p:nvSpPr>
          <p:cNvPr id="61" name="TekstSylinder 60"/>
          <p:cNvSpPr txBox="1"/>
          <p:nvPr/>
        </p:nvSpPr>
        <p:spPr>
          <a:xfrm>
            <a:off x="7413749" y="1277473"/>
            <a:ext cx="3102273" cy="1073755"/>
          </a:xfrm>
          <a:prstGeom prst="rect">
            <a:avLst/>
          </a:prstGeom>
          <a:noFill/>
        </p:spPr>
        <p:txBody>
          <a:bodyPr wrap="square" rtlCol="0">
            <a:spAutoFit/>
          </a:bodyPr>
          <a:lstStyle/>
          <a:p>
            <a:r>
              <a:rPr lang="nb-NO" sz="1063" b="1" dirty="0">
                <a:solidFill>
                  <a:srgbClr val="74CBC8">
                    <a:lumMod val="75000"/>
                  </a:srgbClr>
                </a:solidFill>
                <a:latin typeface="Verdana"/>
              </a:rPr>
              <a:t>Når du trenger legehjelp: Hvem skal du ringe?</a:t>
            </a:r>
            <a:r>
              <a:rPr lang="nb-NO" sz="1063" dirty="0">
                <a:solidFill>
                  <a:srgbClr val="74CBC8">
                    <a:lumMod val="75000"/>
                  </a:srgbClr>
                </a:solidFill>
                <a:latin typeface="Verdana"/>
              </a:rPr>
              <a:t/>
            </a:r>
            <a:br>
              <a:rPr lang="nb-NO" sz="1063" dirty="0">
                <a:solidFill>
                  <a:srgbClr val="74CBC8">
                    <a:lumMod val="75000"/>
                  </a:srgbClr>
                </a:solidFill>
                <a:latin typeface="Verdana"/>
              </a:rPr>
            </a:br>
            <a:r>
              <a:rPr lang="nb-NO" sz="1063" b="1" dirty="0">
                <a:solidFill>
                  <a:srgbClr val="74CBC8">
                    <a:lumMod val="75000"/>
                  </a:srgbClr>
                </a:solidFill>
                <a:latin typeface="Verdana"/>
              </a:rPr>
              <a:t>-</a:t>
            </a:r>
            <a:r>
              <a:rPr lang="nb-NO" sz="1063" dirty="0">
                <a:solidFill>
                  <a:srgbClr val="74CBC8">
                    <a:lumMod val="75000"/>
                  </a:srgbClr>
                </a:solidFill>
                <a:latin typeface="Verdana"/>
              </a:rPr>
              <a:t> </a:t>
            </a:r>
            <a:r>
              <a:rPr lang="nb-NO" sz="1063" b="1" dirty="0">
                <a:solidFill>
                  <a:srgbClr val="74CBC8">
                    <a:lumMod val="75000"/>
                  </a:srgbClr>
                </a:solidFill>
                <a:latin typeface="Verdana"/>
              </a:rPr>
              <a:t>Fastlegen </a:t>
            </a:r>
            <a:r>
              <a:rPr lang="nb-NO" sz="1063" dirty="0">
                <a:solidFill>
                  <a:srgbClr val="74CBC8">
                    <a:lumMod val="75000"/>
                  </a:srgbClr>
                </a:solidFill>
                <a:latin typeface="Verdana"/>
              </a:rPr>
              <a:t>din i åpningstiden</a:t>
            </a:r>
            <a:br>
              <a:rPr lang="nb-NO" sz="1063" dirty="0">
                <a:solidFill>
                  <a:srgbClr val="74CBC8">
                    <a:lumMod val="75000"/>
                  </a:srgbClr>
                </a:solidFill>
                <a:latin typeface="Verdana"/>
              </a:rPr>
            </a:br>
            <a:r>
              <a:rPr lang="nb-NO" sz="1063" b="1" dirty="0">
                <a:solidFill>
                  <a:srgbClr val="74CBC8">
                    <a:lumMod val="75000"/>
                  </a:srgbClr>
                </a:solidFill>
                <a:latin typeface="Verdana"/>
              </a:rPr>
              <a:t>-</a:t>
            </a:r>
            <a:r>
              <a:rPr lang="nb-NO" sz="1063" dirty="0">
                <a:solidFill>
                  <a:srgbClr val="74CBC8">
                    <a:lumMod val="75000"/>
                  </a:srgbClr>
                </a:solidFill>
                <a:latin typeface="Verdana"/>
              </a:rPr>
              <a:t> </a:t>
            </a:r>
            <a:r>
              <a:rPr lang="nb-NO" sz="1063" b="1" dirty="0">
                <a:solidFill>
                  <a:srgbClr val="74CBC8">
                    <a:lumMod val="75000"/>
                  </a:srgbClr>
                </a:solidFill>
                <a:latin typeface="Verdana"/>
              </a:rPr>
              <a:t>Legevakt 116117 </a:t>
            </a:r>
            <a:r>
              <a:rPr lang="nb-NO" sz="1063" dirty="0">
                <a:solidFill>
                  <a:srgbClr val="74CBC8">
                    <a:lumMod val="75000"/>
                  </a:srgbClr>
                </a:solidFill>
                <a:latin typeface="Verdana"/>
              </a:rPr>
              <a:t>når fastlegen ikke er tilgjengelig og hjelpen ikke kan vente</a:t>
            </a:r>
            <a:br>
              <a:rPr lang="nb-NO" sz="1063" dirty="0">
                <a:solidFill>
                  <a:srgbClr val="74CBC8">
                    <a:lumMod val="75000"/>
                  </a:srgbClr>
                </a:solidFill>
                <a:latin typeface="Verdana"/>
              </a:rPr>
            </a:br>
            <a:r>
              <a:rPr lang="nb-NO" sz="1063" b="1" dirty="0">
                <a:solidFill>
                  <a:srgbClr val="74CBC8">
                    <a:lumMod val="75000"/>
                  </a:srgbClr>
                </a:solidFill>
                <a:latin typeface="Verdana"/>
              </a:rPr>
              <a:t>-113 </a:t>
            </a:r>
            <a:r>
              <a:rPr lang="nb-NO" sz="1063" dirty="0">
                <a:solidFill>
                  <a:srgbClr val="74CBC8">
                    <a:lumMod val="75000"/>
                  </a:srgbClr>
                </a:solidFill>
                <a:latin typeface="Verdana"/>
              </a:rPr>
              <a:t>når det er akutt og står om liv.</a:t>
            </a:r>
          </a:p>
        </p:txBody>
      </p:sp>
    </p:spTree>
    <p:extLst>
      <p:ext uri="{BB962C8B-B14F-4D97-AF65-F5344CB8AC3E}">
        <p14:creationId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chureColor">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164C57-B46C-4088-AC90-B7208082F2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531</Words>
  <Application>Microsoft Office PowerPoint</Application>
  <PresentationFormat>Egendefinert</PresentationFormat>
  <Paragraphs>105</Paragraphs>
  <Slides>2</Slides>
  <Notes>0</Notes>
  <HiddenSlides>0</HiddenSlides>
  <MMClips>0</MMClips>
  <ScaleCrop>false</ScaleCrop>
  <HeadingPairs>
    <vt:vector size="4" baseType="variant">
      <vt:variant>
        <vt:lpstr>Tema</vt:lpstr>
      </vt:variant>
      <vt:variant>
        <vt:i4>1</vt:i4>
      </vt:variant>
      <vt:variant>
        <vt:lpstr>Lysbildetitler</vt:lpstr>
      </vt:variant>
      <vt:variant>
        <vt:i4>2</vt:i4>
      </vt:variant>
    </vt:vector>
  </HeadingPairs>
  <TitlesOfParts>
    <vt:vector size="3" baseType="lpstr">
      <vt:lpstr>BrochureColor</vt:lpstr>
      <vt:lpstr>PowerPoint-presentasjon</vt:lpstr>
      <vt:lpstr>PowerPoint-presentasjon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2017-05-23T20:36:01Z</dcterms:created>
  <dcterms:modified xsi:type="dcterms:W3CDTF">2017-06-21T08:29:54Z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TC031128309991</vt:lpwstr>
  </property>
</Properties>
</file>