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9"/>
  </p:notesMasterIdLst>
  <p:handoutMasterIdLst>
    <p:handoutMasterId r:id="rId20"/>
  </p:handoutMasterIdLst>
  <p:sldIdLst>
    <p:sldId id="256" r:id="rId4"/>
    <p:sldId id="328" r:id="rId5"/>
    <p:sldId id="327" r:id="rId6"/>
    <p:sldId id="370" r:id="rId7"/>
    <p:sldId id="331" r:id="rId8"/>
    <p:sldId id="375" r:id="rId9"/>
    <p:sldId id="262" r:id="rId10"/>
    <p:sldId id="348" r:id="rId11"/>
    <p:sldId id="297" r:id="rId12"/>
    <p:sldId id="299" r:id="rId13"/>
    <p:sldId id="372" r:id="rId14"/>
    <p:sldId id="373" r:id="rId15"/>
    <p:sldId id="343" r:id="rId16"/>
    <p:sldId id="353" r:id="rId17"/>
    <p:sldId id="374" r:id="rId18"/>
  </p:sldIdLst>
  <p:sldSz cx="9144000" cy="6858000" type="screen4x3"/>
  <p:notesSz cx="6797675" cy="9926638"/>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0C6"/>
    <a:srgbClr val="6D5560"/>
    <a:srgbClr val="BFDEE0"/>
    <a:srgbClr val="FF832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77087" autoAdjust="0"/>
  </p:normalViewPr>
  <p:slideViewPr>
    <p:cSldViewPr snapToGrid="0" snapToObjects="1">
      <p:cViewPr>
        <p:scale>
          <a:sx n="59" d="100"/>
          <a:sy n="59" d="100"/>
        </p:scale>
        <p:origin x="-2484"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1CD76-7DAD-491F-8A22-F727AADBAB03}" type="doc">
      <dgm:prSet loTypeId="urn:microsoft.com/office/officeart/2005/8/layout/arrow2" loCatId="process" qsTypeId="urn:microsoft.com/office/officeart/2005/8/quickstyle/simple1" qsCatId="simple" csTypeId="urn:microsoft.com/office/officeart/2005/8/colors/accent0_3" csCatId="mainScheme" phldr="1"/>
      <dgm:spPr/>
    </dgm:pt>
    <dgm:pt modelId="{04E3C711-287F-482C-8730-F68109EAFA0C}">
      <dgm:prSet phldrT="[Tekst]"/>
      <dgm:spPr/>
      <dgm:t>
        <a:bodyPr/>
        <a:lstStyle/>
        <a:p>
          <a:r>
            <a:rPr lang="nb-NO" b="1" dirty="0" smtClean="0"/>
            <a:t>1964:</a:t>
          </a:r>
        </a:p>
        <a:p>
          <a:r>
            <a:rPr lang="nb-NO" dirty="0" smtClean="0"/>
            <a:t>Skole, skatt, sosial- trygdevesen,</a:t>
          </a:r>
          <a:br>
            <a:rPr lang="nb-NO" dirty="0" smtClean="0"/>
          </a:br>
          <a:r>
            <a:rPr lang="nb-NO" dirty="0" smtClean="0"/>
            <a:t>vei. Plan og bygg i byene.</a:t>
          </a:r>
          <a:endParaRPr lang="nb-NO" dirty="0"/>
        </a:p>
      </dgm:t>
    </dgm:pt>
    <dgm:pt modelId="{1A075754-BF23-4B84-861E-1388E39F1807}" type="parTrans" cxnId="{8B7C01B2-C795-4C16-B6BF-71C6122BF0D2}">
      <dgm:prSet/>
      <dgm:spPr/>
      <dgm:t>
        <a:bodyPr/>
        <a:lstStyle/>
        <a:p>
          <a:endParaRPr lang="nb-NO"/>
        </a:p>
      </dgm:t>
    </dgm:pt>
    <dgm:pt modelId="{71C5D08B-8C37-4201-8981-B663D9CF3556}" type="sibTrans" cxnId="{8B7C01B2-C795-4C16-B6BF-71C6122BF0D2}">
      <dgm:prSet/>
      <dgm:spPr/>
      <dgm:t>
        <a:bodyPr/>
        <a:lstStyle/>
        <a:p>
          <a:endParaRPr lang="nb-NO"/>
        </a:p>
      </dgm:t>
    </dgm:pt>
    <dgm:pt modelId="{78ABC5ED-9108-480D-8114-5C876CD4FD27}">
      <dgm:prSet phldrT="[Tekst]"/>
      <dgm:spPr/>
      <dgm:t>
        <a:bodyPr/>
        <a:lstStyle/>
        <a:p>
          <a:endParaRPr lang="nb-NO" dirty="0" smtClean="0"/>
        </a:p>
      </dgm:t>
    </dgm:pt>
    <dgm:pt modelId="{AB02E913-5A6A-4F95-A248-FDB8AB12A7EE}" type="parTrans" cxnId="{14534E96-4B75-4C77-B7A3-6EF36073EAEC}">
      <dgm:prSet/>
      <dgm:spPr/>
      <dgm:t>
        <a:bodyPr/>
        <a:lstStyle/>
        <a:p>
          <a:endParaRPr lang="nb-NO"/>
        </a:p>
      </dgm:t>
    </dgm:pt>
    <dgm:pt modelId="{C8929B0A-CB5B-41B5-9DE1-6482E23302B0}" type="sibTrans" cxnId="{14534E96-4B75-4C77-B7A3-6EF36073EAEC}">
      <dgm:prSet/>
      <dgm:spPr/>
      <dgm:t>
        <a:bodyPr/>
        <a:lstStyle/>
        <a:p>
          <a:endParaRPr lang="nb-NO"/>
        </a:p>
      </dgm:t>
    </dgm:pt>
    <dgm:pt modelId="{662ADB78-0EEE-466D-A155-38E81A484651}">
      <dgm:prSet phldrT="[Tekst]"/>
      <dgm:spPr/>
      <dgm:t>
        <a:bodyPr/>
        <a:lstStyle/>
        <a:p>
          <a:r>
            <a:rPr lang="nb-NO" b="1" u="none" dirty="0" smtClean="0"/>
            <a:t>                  </a:t>
          </a:r>
          <a:r>
            <a:rPr lang="nb-NO" b="1" u="sng" dirty="0" smtClean="0"/>
            <a:t>2014:</a:t>
          </a:r>
          <a:r>
            <a:rPr lang="nb-NO" dirty="0" smtClean="0"/>
            <a:t/>
          </a:r>
          <a:br>
            <a:rPr lang="nb-NO" dirty="0" smtClean="0"/>
          </a:br>
          <a:r>
            <a:rPr lang="nb-NO" dirty="0" smtClean="0"/>
            <a:t>Niårig </a:t>
          </a:r>
          <a:r>
            <a:rPr lang="nb-NO" b="1" dirty="0" smtClean="0"/>
            <a:t>grunnskole</a:t>
          </a:r>
          <a:r>
            <a:rPr lang="nb-NO" dirty="0" smtClean="0"/>
            <a:t>, </a:t>
          </a:r>
          <a:r>
            <a:rPr lang="nb-NO" b="1" dirty="0" smtClean="0"/>
            <a:t>beredskap</a:t>
          </a:r>
          <a:r>
            <a:rPr lang="nb-NO" dirty="0" smtClean="0"/>
            <a:t> mot forurensing , bosetting av </a:t>
          </a:r>
          <a:r>
            <a:rPr lang="nb-NO" b="1" dirty="0" smtClean="0"/>
            <a:t>flyktninger</a:t>
          </a:r>
          <a:r>
            <a:rPr lang="nb-NO" dirty="0" smtClean="0"/>
            <a:t>, </a:t>
          </a:r>
          <a:r>
            <a:rPr lang="nb-NO" b="1" dirty="0" smtClean="0"/>
            <a:t>avfall</a:t>
          </a:r>
          <a:r>
            <a:rPr lang="nb-NO" dirty="0" smtClean="0"/>
            <a:t>shåndtering og avløp, kommuneleger, </a:t>
          </a:r>
          <a:r>
            <a:rPr lang="nb-NO" b="1" dirty="0" smtClean="0"/>
            <a:t>helsestasjon</a:t>
          </a:r>
          <a:r>
            <a:rPr lang="nb-NO" dirty="0" smtClean="0"/>
            <a:t>, somatiske </a:t>
          </a:r>
          <a:r>
            <a:rPr lang="nb-NO" b="1" dirty="0" smtClean="0"/>
            <a:t>sykehjem</a:t>
          </a:r>
          <a:r>
            <a:rPr lang="nb-NO" dirty="0" smtClean="0"/>
            <a:t>, psykisk </a:t>
          </a:r>
          <a:r>
            <a:rPr lang="nb-NO" b="1" dirty="0" smtClean="0"/>
            <a:t>utviklingshemmede</a:t>
          </a:r>
          <a:r>
            <a:rPr lang="nb-NO" dirty="0" smtClean="0"/>
            <a:t>, miljøvern, undervisning </a:t>
          </a:r>
          <a:r>
            <a:rPr lang="nb-NO" b="1" dirty="0" smtClean="0"/>
            <a:t>barn</a:t>
          </a:r>
          <a:r>
            <a:rPr lang="nb-NO" dirty="0" smtClean="0"/>
            <a:t> i institusjoner, vilt- og </a:t>
          </a:r>
          <a:r>
            <a:rPr lang="nb-NO" b="1" dirty="0" smtClean="0"/>
            <a:t>naturforvaltning</a:t>
          </a:r>
          <a:r>
            <a:rPr lang="nb-NO" dirty="0" smtClean="0"/>
            <a:t>, landbrukskontorene, lovfestet rett til </a:t>
          </a:r>
          <a:r>
            <a:rPr lang="nb-NO" b="1" dirty="0" smtClean="0"/>
            <a:t>10-årig grunnskole</a:t>
          </a:r>
          <a:r>
            <a:rPr lang="nb-NO" dirty="0" smtClean="0"/>
            <a:t>, SFO, musikk- og </a:t>
          </a:r>
          <a:r>
            <a:rPr lang="nb-NO" b="1" dirty="0" smtClean="0"/>
            <a:t>kulturskoler</a:t>
          </a:r>
          <a:r>
            <a:rPr lang="nb-NO" dirty="0" smtClean="0"/>
            <a:t>, LAR, </a:t>
          </a:r>
          <a:r>
            <a:rPr lang="nb-NO" b="1" dirty="0" smtClean="0"/>
            <a:t>psykisk</a:t>
          </a:r>
          <a:r>
            <a:rPr lang="nb-NO" dirty="0" smtClean="0"/>
            <a:t> helse, </a:t>
          </a:r>
          <a:r>
            <a:rPr lang="nb-NO" b="1" dirty="0" smtClean="0"/>
            <a:t>fastlegeordning</a:t>
          </a:r>
          <a:r>
            <a:rPr lang="nb-NO" dirty="0" smtClean="0"/>
            <a:t>, forhandlingsansvar for </a:t>
          </a:r>
          <a:r>
            <a:rPr lang="nb-NO" b="1" dirty="0" smtClean="0"/>
            <a:t>lærere</a:t>
          </a:r>
          <a:r>
            <a:rPr lang="nb-NO" dirty="0" smtClean="0"/>
            <a:t>, klinisk </a:t>
          </a:r>
          <a:r>
            <a:rPr lang="nb-NO" b="1" dirty="0" smtClean="0"/>
            <a:t>veterinær</a:t>
          </a:r>
          <a:r>
            <a:rPr lang="nb-NO" dirty="0" smtClean="0"/>
            <a:t>vakt, lovfestet rett til </a:t>
          </a:r>
          <a:r>
            <a:rPr lang="nb-NO" b="1" dirty="0" smtClean="0"/>
            <a:t>barnehageplass</a:t>
          </a:r>
          <a:r>
            <a:rPr lang="nb-NO" dirty="0" smtClean="0"/>
            <a:t>, </a:t>
          </a:r>
          <a:r>
            <a:rPr lang="nb-NO" b="1" dirty="0" smtClean="0"/>
            <a:t>krise</a:t>
          </a:r>
          <a:r>
            <a:rPr lang="nb-NO" dirty="0" smtClean="0"/>
            <a:t>sentre, kvalifiseringsprogrammet, nasjonalparkstyrer, beredskapsansvar, samhandlingsreformen, </a:t>
          </a:r>
          <a:r>
            <a:rPr lang="nb-NO" b="1" dirty="0" smtClean="0"/>
            <a:t>folkehelseansvar</a:t>
          </a:r>
          <a:r>
            <a:rPr lang="nb-NO" dirty="0" smtClean="0"/>
            <a:t>.</a:t>
          </a:r>
          <a:br>
            <a:rPr lang="nb-NO" dirty="0" smtClean="0"/>
          </a:br>
          <a:endParaRPr lang="nb-NO" dirty="0"/>
        </a:p>
      </dgm:t>
    </dgm:pt>
    <dgm:pt modelId="{2336D6D6-1B71-41E3-8221-4FDA3AB22D79}" type="sibTrans" cxnId="{24C513D8-9183-412F-8E8E-E1172E28B28E}">
      <dgm:prSet/>
      <dgm:spPr/>
      <dgm:t>
        <a:bodyPr/>
        <a:lstStyle/>
        <a:p>
          <a:endParaRPr lang="nb-NO"/>
        </a:p>
      </dgm:t>
    </dgm:pt>
    <dgm:pt modelId="{C45CA29F-3E9A-45E6-BDD0-2E19E36792D5}" type="parTrans" cxnId="{24C513D8-9183-412F-8E8E-E1172E28B28E}">
      <dgm:prSet/>
      <dgm:spPr/>
      <dgm:t>
        <a:bodyPr/>
        <a:lstStyle/>
        <a:p>
          <a:endParaRPr lang="nb-NO"/>
        </a:p>
      </dgm:t>
    </dgm:pt>
    <dgm:pt modelId="{B125DC99-A41E-4A98-ABC4-984AC8811DCA}" type="pres">
      <dgm:prSet presAssocID="{C7E1CD76-7DAD-491F-8A22-F727AADBAB03}" presName="arrowDiagram" presStyleCnt="0">
        <dgm:presLayoutVars>
          <dgm:chMax val="5"/>
          <dgm:dir/>
          <dgm:resizeHandles val="exact"/>
        </dgm:presLayoutVars>
      </dgm:prSet>
      <dgm:spPr/>
    </dgm:pt>
    <dgm:pt modelId="{53EA3ED6-2D1C-4E48-8065-00C8C02FDEE4}" type="pres">
      <dgm:prSet presAssocID="{C7E1CD76-7DAD-491F-8A22-F727AADBAB03}" presName="arrow" presStyleLbl="bgShp" presStyleIdx="0" presStyleCnt="1" custLinFactNeighborX="-64" custLinFactNeighborY="-176"/>
      <dgm:spPr>
        <a:solidFill>
          <a:srgbClr val="8BC0C6"/>
        </a:solidFill>
      </dgm:spPr>
    </dgm:pt>
    <dgm:pt modelId="{FAC2FDA8-7687-4C71-ADCC-DDFB6E1E9692}" type="pres">
      <dgm:prSet presAssocID="{C7E1CD76-7DAD-491F-8A22-F727AADBAB03}" presName="arrowDiagram3" presStyleCnt="0"/>
      <dgm:spPr/>
    </dgm:pt>
    <dgm:pt modelId="{0DA4621B-B1F9-4438-AE97-135FB6C657F0}" type="pres">
      <dgm:prSet presAssocID="{04E3C711-287F-482C-8730-F68109EAFA0C}" presName="bullet3a" presStyleLbl="node1" presStyleIdx="0" presStyleCnt="3"/>
      <dgm:spPr/>
    </dgm:pt>
    <dgm:pt modelId="{77CE416C-374B-4CDD-B49E-230250AF13C1}" type="pres">
      <dgm:prSet presAssocID="{04E3C711-287F-482C-8730-F68109EAFA0C}" presName="textBox3a" presStyleLbl="revTx" presStyleIdx="0" presStyleCnt="3" custScaleX="124038" custLinFactNeighborX="-4406" custLinFactNeighborY="10011">
        <dgm:presLayoutVars>
          <dgm:bulletEnabled val="1"/>
        </dgm:presLayoutVars>
      </dgm:prSet>
      <dgm:spPr/>
      <dgm:t>
        <a:bodyPr/>
        <a:lstStyle/>
        <a:p>
          <a:endParaRPr lang="nb-NO"/>
        </a:p>
      </dgm:t>
    </dgm:pt>
    <dgm:pt modelId="{8A6C4896-A553-40EB-AB69-8DF02B695243}" type="pres">
      <dgm:prSet presAssocID="{78ABC5ED-9108-480D-8114-5C876CD4FD27}" presName="bullet3b" presStyleLbl="node1" presStyleIdx="1" presStyleCnt="3"/>
      <dgm:spPr/>
    </dgm:pt>
    <dgm:pt modelId="{3B5115D9-DF57-448E-A26F-209D14A5813C}" type="pres">
      <dgm:prSet presAssocID="{78ABC5ED-9108-480D-8114-5C876CD4FD27}" presName="textBox3b" presStyleLbl="revTx" presStyleIdx="1" presStyleCnt="3" custScaleX="269342" custScaleY="128121" custLinFactNeighborX="97432" custLinFactNeighborY="13308">
        <dgm:presLayoutVars>
          <dgm:bulletEnabled val="1"/>
        </dgm:presLayoutVars>
      </dgm:prSet>
      <dgm:spPr/>
      <dgm:t>
        <a:bodyPr/>
        <a:lstStyle/>
        <a:p>
          <a:endParaRPr lang="nb-NO"/>
        </a:p>
      </dgm:t>
    </dgm:pt>
    <dgm:pt modelId="{A46B70FE-1839-4E38-9711-A515A58411A7}" type="pres">
      <dgm:prSet presAssocID="{662ADB78-0EEE-466D-A155-38E81A484651}" presName="bullet3c" presStyleLbl="node1" presStyleIdx="2" presStyleCnt="3"/>
      <dgm:spPr/>
    </dgm:pt>
    <dgm:pt modelId="{74E36733-96F7-4D32-8097-D56A3E041A82}" type="pres">
      <dgm:prSet presAssocID="{662ADB78-0EEE-466D-A155-38E81A484651}" presName="textBox3c" presStyleLbl="revTx" presStyleIdx="2" presStyleCnt="3" custScaleX="234186" custScaleY="88010" custLinFactNeighborX="6168" custLinFactNeighborY="4572">
        <dgm:presLayoutVars>
          <dgm:bulletEnabled val="1"/>
        </dgm:presLayoutVars>
      </dgm:prSet>
      <dgm:spPr/>
      <dgm:t>
        <a:bodyPr/>
        <a:lstStyle/>
        <a:p>
          <a:endParaRPr lang="nb-NO"/>
        </a:p>
      </dgm:t>
    </dgm:pt>
  </dgm:ptLst>
  <dgm:cxnLst>
    <dgm:cxn modelId="{3FADC115-BDC4-408E-93A5-2AAE7F35FCBF}" type="presOf" srcId="{662ADB78-0EEE-466D-A155-38E81A484651}" destId="{74E36733-96F7-4D32-8097-D56A3E041A82}" srcOrd="0" destOrd="0" presId="urn:microsoft.com/office/officeart/2005/8/layout/arrow2"/>
    <dgm:cxn modelId="{14534E96-4B75-4C77-B7A3-6EF36073EAEC}" srcId="{C7E1CD76-7DAD-491F-8A22-F727AADBAB03}" destId="{78ABC5ED-9108-480D-8114-5C876CD4FD27}" srcOrd="1" destOrd="0" parTransId="{AB02E913-5A6A-4F95-A248-FDB8AB12A7EE}" sibTransId="{C8929B0A-CB5B-41B5-9DE1-6482E23302B0}"/>
    <dgm:cxn modelId="{82FBE245-8FDD-45FC-9ADC-192D0669D9F5}" type="presOf" srcId="{C7E1CD76-7DAD-491F-8A22-F727AADBAB03}" destId="{B125DC99-A41E-4A98-ABC4-984AC8811DCA}" srcOrd="0" destOrd="0" presId="urn:microsoft.com/office/officeart/2005/8/layout/arrow2"/>
    <dgm:cxn modelId="{8B7C01B2-C795-4C16-B6BF-71C6122BF0D2}" srcId="{C7E1CD76-7DAD-491F-8A22-F727AADBAB03}" destId="{04E3C711-287F-482C-8730-F68109EAFA0C}" srcOrd="0" destOrd="0" parTransId="{1A075754-BF23-4B84-861E-1388E39F1807}" sibTransId="{71C5D08B-8C37-4201-8981-B663D9CF3556}"/>
    <dgm:cxn modelId="{24C513D8-9183-412F-8E8E-E1172E28B28E}" srcId="{C7E1CD76-7DAD-491F-8A22-F727AADBAB03}" destId="{662ADB78-0EEE-466D-A155-38E81A484651}" srcOrd="2" destOrd="0" parTransId="{C45CA29F-3E9A-45E6-BDD0-2E19E36792D5}" sibTransId="{2336D6D6-1B71-41E3-8221-4FDA3AB22D79}"/>
    <dgm:cxn modelId="{DE6EB888-30F6-43DE-B4AC-A89ABE3487AA}" type="presOf" srcId="{78ABC5ED-9108-480D-8114-5C876CD4FD27}" destId="{3B5115D9-DF57-448E-A26F-209D14A5813C}" srcOrd="0" destOrd="0" presId="urn:microsoft.com/office/officeart/2005/8/layout/arrow2"/>
    <dgm:cxn modelId="{829FB8AC-6A03-460F-B603-C1A3FB09D62B}" type="presOf" srcId="{04E3C711-287F-482C-8730-F68109EAFA0C}" destId="{77CE416C-374B-4CDD-B49E-230250AF13C1}" srcOrd="0" destOrd="0" presId="urn:microsoft.com/office/officeart/2005/8/layout/arrow2"/>
    <dgm:cxn modelId="{373145F5-AAEA-44D2-AE73-7938004EDF66}" type="presParOf" srcId="{B125DC99-A41E-4A98-ABC4-984AC8811DCA}" destId="{53EA3ED6-2D1C-4E48-8065-00C8C02FDEE4}" srcOrd="0" destOrd="0" presId="urn:microsoft.com/office/officeart/2005/8/layout/arrow2"/>
    <dgm:cxn modelId="{FD4E5595-0A7A-4602-9D50-B825491A288C}" type="presParOf" srcId="{B125DC99-A41E-4A98-ABC4-984AC8811DCA}" destId="{FAC2FDA8-7687-4C71-ADCC-DDFB6E1E9692}" srcOrd="1" destOrd="0" presId="urn:microsoft.com/office/officeart/2005/8/layout/arrow2"/>
    <dgm:cxn modelId="{78EDEA76-9DBD-4C25-8079-75F97B22F8E4}" type="presParOf" srcId="{FAC2FDA8-7687-4C71-ADCC-DDFB6E1E9692}" destId="{0DA4621B-B1F9-4438-AE97-135FB6C657F0}" srcOrd="0" destOrd="0" presId="urn:microsoft.com/office/officeart/2005/8/layout/arrow2"/>
    <dgm:cxn modelId="{0DBB33D6-066D-476F-BA1A-1EEA1FF68CFF}" type="presParOf" srcId="{FAC2FDA8-7687-4C71-ADCC-DDFB6E1E9692}" destId="{77CE416C-374B-4CDD-B49E-230250AF13C1}" srcOrd="1" destOrd="0" presId="urn:microsoft.com/office/officeart/2005/8/layout/arrow2"/>
    <dgm:cxn modelId="{B613ADBA-6FF0-4CF1-8F94-FE2306096039}" type="presParOf" srcId="{FAC2FDA8-7687-4C71-ADCC-DDFB6E1E9692}" destId="{8A6C4896-A553-40EB-AB69-8DF02B695243}" srcOrd="2" destOrd="0" presId="urn:microsoft.com/office/officeart/2005/8/layout/arrow2"/>
    <dgm:cxn modelId="{43104C95-6D1F-45A3-8A13-77967C10328A}" type="presParOf" srcId="{FAC2FDA8-7687-4C71-ADCC-DDFB6E1E9692}" destId="{3B5115D9-DF57-448E-A26F-209D14A5813C}" srcOrd="3" destOrd="0" presId="urn:microsoft.com/office/officeart/2005/8/layout/arrow2"/>
    <dgm:cxn modelId="{F7EB92EE-91D2-4457-AC59-579E89E64B9D}" type="presParOf" srcId="{FAC2FDA8-7687-4C71-ADCC-DDFB6E1E9692}" destId="{A46B70FE-1839-4E38-9711-A515A58411A7}" srcOrd="4" destOrd="0" presId="urn:microsoft.com/office/officeart/2005/8/layout/arrow2"/>
    <dgm:cxn modelId="{8D8F500D-DF21-4CC1-BB94-3171F315CD1F}" type="presParOf" srcId="{FAC2FDA8-7687-4C71-ADCC-DDFB6E1E9692}" destId="{74E36733-96F7-4D32-8097-D56A3E041A8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5F929-79D4-4833-A93B-F008FB1FE6B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nb-NO"/>
        </a:p>
      </dgm:t>
    </dgm:pt>
    <dgm:pt modelId="{C69ED763-C62F-4E00-A3A9-389C141ADD0A}">
      <dgm:prSet phldrT="[Tekst]"/>
      <dgm:spPr/>
      <dgm:t>
        <a:bodyPr/>
        <a:lstStyle/>
        <a:p>
          <a:r>
            <a:rPr lang="nb-NO" b="1" dirty="0" smtClean="0">
              <a:solidFill>
                <a:srgbClr val="6D5560"/>
              </a:solidFill>
            </a:rPr>
            <a:t>Antall  innbyggere i arbeidsfør alder per person over 80 år</a:t>
          </a:r>
          <a:endParaRPr lang="nb-NO" dirty="0">
            <a:solidFill>
              <a:srgbClr val="6D5560"/>
            </a:solidFill>
          </a:endParaRPr>
        </a:p>
      </dgm:t>
    </dgm:pt>
    <dgm:pt modelId="{40D816B8-EC50-42C9-91A3-1A24A05B3700}" type="parTrans" cxnId="{33C4F498-F912-43D2-B7D4-90B09F96C2B5}">
      <dgm:prSet/>
      <dgm:spPr/>
      <dgm:t>
        <a:bodyPr/>
        <a:lstStyle/>
        <a:p>
          <a:endParaRPr lang="nb-NO"/>
        </a:p>
      </dgm:t>
    </dgm:pt>
    <dgm:pt modelId="{1D9501A4-76BB-4859-80E9-9BF949CE3D06}" type="sibTrans" cxnId="{33C4F498-F912-43D2-B7D4-90B09F96C2B5}">
      <dgm:prSet/>
      <dgm:spPr/>
      <dgm:t>
        <a:bodyPr/>
        <a:lstStyle/>
        <a:p>
          <a:endParaRPr lang="nb-NO"/>
        </a:p>
      </dgm:t>
    </dgm:pt>
    <dgm:pt modelId="{55811844-0F3E-44DC-A923-5CC77D6978AB}">
      <dgm:prSet phldrT="[Tekst]" custT="1"/>
      <dgm:spPr/>
      <dgm:t>
        <a:bodyPr/>
        <a:lstStyle/>
        <a:p>
          <a:r>
            <a:rPr lang="nb-NO" sz="2400" b="1" dirty="0" smtClean="0">
              <a:solidFill>
                <a:srgbClr val="6D5560"/>
              </a:solidFill>
            </a:rPr>
            <a:t>2014: 15,3</a:t>
          </a:r>
          <a:endParaRPr lang="nb-NO" sz="2400" b="1" dirty="0">
            <a:solidFill>
              <a:srgbClr val="6D5560"/>
            </a:solidFill>
          </a:endParaRPr>
        </a:p>
      </dgm:t>
    </dgm:pt>
    <dgm:pt modelId="{42085E32-C398-4FE1-B809-13BB0770569F}" type="parTrans" cxnId="{B582F2C3-710D-4FCF-B142-AC4B57E20122}">
      <dgm:prSet/>
      <dgm:spPr/>
      <dgm:t>
        <a:bodyPr/>
        <a:lstStyle/>
        <a:p>
          <a:endParaRPr lang="nb-NO"/>
        </a:p>
      </dgm:t>
    </dgm:pt>
    <dgm:pt modelId="{91448C54-FCB4-43E6-B202-4876B9B28015}" type="sibTrans" cxnId="{B582F2C3-710D-4FCF-B142-AC4B57E20122}">
      <dgm:prSet/>
      <dgm:spPr/>
      <dgm:t>
        <a:bodyPr/>
        <a:lstStyle/>
        <a:p>
          <a:endParaRPr lang="nb-NO"/>
        </a:p>
      </dgm:t>
    </dgm:pt>
    <dgm:pt modelId="{E17B59E6-81E5-44FD-9546-4A5567F47AFD}">
      <dgm:prSet phldrT="[Tekst]" custT="1"/>
      <dgm:spPr/>
      <dgm:t>
        <a:bodyPr/>
        <a:lstStyle/>
        <a:p>
          <a:pPr algn="l"/>
          <a:r>
            <a:rPr lang="nb-NO" sz="1600" dirty="0" smtClean="0"/>
            <a:t>   </a:t>
          </a:r>
          <a:r>
            <a:rPr lang="nb-NO" sz="2400" b="1" dirty="0" smtClean="0">
              <a:solidFill>
                <a:srgbClr val="6D5560"/>
              </a:solidFill>
            </a:rPr>
            <a:t>2020: 12,4</a:t>
          </a:r>
          <a:endParaRPr lang="nb-NO" sz="2400" b="1" dirty="0">
            <a:solidFill>
              <a:srgbClr val="6D5560"/>
            </a:solidFill>
          </a:endParaRPr>
        </a:p>
      </dgm:t>
    </dgm:pt>
    <dgm:pt modelId="{C3D1CDE9-AAB9-42BD-8367-7CD1C0DD9E90}" type="parTrans" cxnId="{FD718E8C-AD9F-4FC6-A7F8-EA35F1890594}">
      <dgm:prSet/>
      <dgm:spPr/>
      <dgm:t>
        <a:bodyPr/>
        <a:lstStyle/>
        <a:p>
          <a:endParaRPr lang="nb-NO"/>
        </a:p>
      </dgm:t>
    </dgm:pt>
    <dgm:pt modelId="{8DD81966-68CB-4D03-8026-0182C577A324}" type="sibTrans" cxnId="{FD718E8C-AD9F-4FC6-A7F8-EA35F1890594}">
      <dgm:prSet/>
      <dgm:spPr/>
      <dgm:t>
        <a:bodyPr/>
        <a:lstStyle/>
        <a:p>
          <a:endParaRPr lang="nb-NO"/>
        </a:p>
      </dgm:t>
    </dgm:pt>
    <dgm:pt modelId="{6C3C91BF-E4EF-46A9-895D-D97672D187C4}">
      <dgm:prSet phldrT="[Tekst]" custT="1"/>
      <dgm:spPr/>
      <dgm:t>
        <a:bodyPr/>
        <a:lstStyle/>
        <a:p>
          <a:r>
            <a:rPr lang="nb-NO" sz="2400" b="1" dirty="0" smtClean="0">
              <a:solidFill>
                <a:srgbClr val="FF0000"/>
              </a:solidFill>
            </a:rPr>
            <a:t>2040: 5,7</a:t>
          </a:r>
          <a:endParaRPr lang="nb-NO" sz="2400" b="1" dirty="0">
            <a:solidFill>
              <a:srgbClr val="FF0000"/>
            </a:solidFill>
          </a:endParaRPr>
        </a:p>
      </dgm:t>
    </dgm:pt>
    <dgm:pt modelId="{9E46AED8-01AA-487B-9DEB-3F7E20D7CEF8}" type="parTrans" cxnId="{048DD5B5-0960-490F-A4D6-07D7C054FF90}">
      <dgm:prSet/>
      <dgm:spPr/>
      <dgm:t>
        <a:bodyPr/>
        <a:lstStyle/>
        <a:p>
          <a:endParaRPr lang="nb-NO"/>
        </a:p>
      </dgm:t>
    </dgm:pt>
    <dgm:pt modelId="{754FC93B-5EE0-48BD-B089-FA2BB87ADA5D}" type="sibTrans" cxnId="{048DD5B5-0960-490F-A4D6-07D7C054FF90}">
      <dgm:prSet/>
      <dgm:spPr/>
      <dgm:t>
        <a:bodyPr/>
        <a:lstStyle/>
        <a:p>
          <a:endParaRPr lang="nb-NO"/>
        </a:p>
      </dgm:t>
    </dgm:pt>
    <dgm:pt modelId="{C21E7213-E0B1-4F5E-8A7A-19BB220A47D8}">
      <dgm:prSet phldrT="[Tekst]"/>
      <dgm:spPr/>
      <dgm:t>
        <a:bodyPr/>
        <a:lstStyle/>
        <a:p>
          <a:endParaRPr lang="nb-NO" dirty="0"/>
        </a:p>
      </dgm:t>
    </dgm:pt>
    <dgm:pt modelId="{BBA6421C-718A-4BBE-864E-60ED2320C959}" type="parTrans" cxnId="{610FBCE0-35BC-4898-8424-68CDBB36FE03}">
      <dgm:prSet/>
      <dgm:spPr/>
      <dgm:t>
        <a:bodyPr/>
        <a:lstStyle/>
        <a:p>
          <a:endParaRPr lang="nb-NO"/>
        </a:p>
      </dgm:t>
    </dgm:pt>
    <dgm:pt modelId="{D8FE90BF-E560-468E-9419-3403BF040557}" type="sibTrans" cxnId="{610FBCE0-35BC-4898-8424-68CDBB36FE03}">
      <dgm:prSet/>
      <dgm:spPr/>
      <dgm:t>
        <a:bodyPr/>
        <a:lstStyle/>
        <a:p>
          <a:endParaRPr lang="nb-NO"/>
        </a:p>
      </dgm:t>
    </dgm:pt>
    <dgm:pt modelId="{033D22CA-39DC-4CF6-84A7-D2991ED4E6BD}" type="pres">
      <dgm:prSet presAssocID="{BC65F929-79D4-4833-A93B-F008FB1FE6B0}" presName="Name0" presStyleCnt="0">
        <dgm:presLayoutVars>
          <dgm:chMax val="7"/>
          <dgm:chPref val="5"/>
        </dgm:presLayoutVars>
      </dgm:prSet>
      <dgm:spPr/>
      <dgm:t>
        <a:bodyPr/>
        <a:lstStyle/>
        <a:p>
          <a:endParaRPr lang="nb-NO"/>
        </a:p>
      </dgm:t>
    </dgm:pt>
    <dgm:pt modelId="{68263470-90B8-44A5-9F3E-E6E5B5B0E47C}" type="pres">
      <dgm:prSet presAssocID="{BC65F929-79D4-4833-A93B-F008FB1FE6B0}" presName="arrowNode" presStyleLbl="node1" presStyleIdx="0" presStyleCnt="1" custAng="551137" custScaleX="117860" custLinFactNeighborX="-2994" custLinFactNeighborY="706"/>
      <dgm:spPr>
        <a:solidFill>
          <a:srgbClr val="8BC0C6"/>
        </a:solidFill>
      </dgm:spPr>
    </dgm:pt>
    <dgm:pt modelId="{39D12257-32EF-491C-B226-5F7F99BEBEC5}" type="pres">
      <dgm:prSet presAssocID="{C69ED763-C62F-4E00-A3A9-389C141ADD0A}" presName="txNode1" presStyleLbl="revTx" presStyleIdx="0" presStyleCnt="5" custLinFactNeighborX="-79019" custLinFactNeighborY="46404">
        <dgm:presLayoutVars>
          <dgm:bulletEnabled val="1"/>
        </dgm:presLayoutVars>
      </dgm:prSet>
      <dgm:spPr/>
      <dgm:t>
        <a:bodyPr/>
        <a:lstStyle/>
        <a:p>
          <a:endParaRPr lang="nb-NO"/>
        </a:p>
      </dgm:t>
    </dgm:pt>
    <dgm:pt modelId="{081B38E8-E75B-48C6-95B2-B7A6DEB2E3CD}" type="pres">
      <dgm:prSet presAssocID="{55811844-0F3E-44DC-A923-5CC77D6978AB}" presName="txNode2" presStyleLbl="revTx" presStyleIdx="1" presStyleCnt="5" custLinFactNeighborX="-7450" custLinFactNeighborY="-52416">
        <dgm:presLayoutVars>
          <dgm:bulletEnabled val="1"/>
        </dgm:presLayoutVars>
      </dgm:prSet>
      <dgm:spPr/>
      <dgm:t>
        <a:bodyPr/>
        <a:lstStyle/>
        <a:p>
          <a:endParaRPr lang="nb-NO"/>
        </a:p>
      </dgm:t>
    </dgm:pt>
    <dgm:pt modelId="{2DF59A66-1D0C-4FE3-816C-B23772913E0F}" type="pres">
      <dgm:prSet presAssocID="{91448C54-FCB4-43E6-B202-4876B9B28015}" presName="dotNode2" presStyleCnt="0"/>
      <dgm:spPr/>
    </dgm:pt>
    <dgm:pt modelId="{3273DAD5-A149-439E-A071-BB7FB5D09130}" type="pres">
      <dgm:prSet presAssocID="{91448C54-FCB4-43E6-B202-4876B9B28015}" presName="dotRepeatNode" presStyleLbl="fgShp" presStyleIdx="0" presStyleCnt="3" custFlipHor="1" custScaleX="134558" custScaleY="74959" custLinFactX="-100000" custLinFactY="-100000" custLinFactNeighborX="-154896" custLinFactNeighborY="-122295"/>
      <dgm:spPr/>
      <dgm:t>
        <a:bodyPr/>
        <a:lstStyle/>
        <a:p>
          <a:endParaRPr lang="nb-NO"/>
        </a:p>
      </dgm:t>
    </dgm:pt>
    <dgm:pt modelId="{F8AA08C6-9128-48C9-900C-B19E428CCB4E}" type="pres">
      <dgm:prSet presAssocID="{E17B59E6-81E5-44FD-9546-4A5567F47AFD}" presName="txNode3" presStyleLbl="revTx" presStyleIdx="2" presStyleCnt="5" custLinFactX="41663" custLinFactNeighborX="100000" custLinFactNeighborY="-15701">
        <dgm:presLayoutVars>
          <dgm:bulletEnabled val="1"/>
        </dgm:presLayoutVars>
      </dgm:prSet>
      <dgm:spPr/>
      <dgm:t>
        <a:bodyPr/>
        <a:lstStyle/>
        <a:p>
          <a:endParaRPr lang="nb-NO"/>
        </a:p>
      </dgm:t>
    </dgm:pt>
    <dgm:pt modelId="{80BA9F05-E9DF-4BBC-9E6C-180E90A7BF88}" type="pres">
      <dgm:prSet presAssocID="{8DD81966-68CB-4D03-8026-0182C577A324}" presName="dotNode3" presStyleCnt="0"/>
      <dgm:spPr/>
    </dgm:pt>
    <dgm:pt modelId="{533DDCB4-B6EF-4856-BA5E-68A75DE25904}" type="pres">
      <dgm:prSet presAssocID="{8DD81966-68CB-4D03-8026-0182C577A324}" presName="dotRepeatNode" presStyleLbl="fgShp" presStyleIdx="1" presStyleCnt="3"/>
      <dgm:spPr/>
      <dgm:t>
        <a:bodyPr/>
        <a:lstStyle/>
        <a:p>
          <a:endParaRPr lang="nb-NO"/>
        </a:p>
      </dgm:t>
    </dgm:pt>
    <dgm:pt modelId="{DE02EDE9-B0E5-4FA6-AC82-50648C8DC581}" type="pres">
      <dgm:prSet presAssocID="{6C3C91BF-E4EF-46A9-895D-D97672D187C4}" presName="txNode4" presStyleLbl="revTx" presStyleIdx="3" presStyleCnt="5" custLinFactNeighborX="28075" custLinFactNeighborY="32231">
        <dgm:presLayoutVars>
          <dgm:bulletEnabled val="1"/>
        </dgm:presLayoutVars>
      </dgm:prSet>
      <dgm:spPr/>
      <dgm:t>
        <a:bodyPr/>
        <a:lstStyle/>
        <a:p>
          <a:endParaRPr lang="nb-NO"/>
        </a:p>
      </dgm:t>
    </dgm:pt>
    <dgm:pt modelId="{D8BD80F1-FD2F-44A1-B59B-EE895B14BED5}" type="pres">
      <dgm:prSet presAssocID="{754FC93B-5EE0-48BD-B089-FA2BB87ADA5D}" presName="dotNode4" presStyleCnt="0"/>
      <dgm:spPr/>
    </dgm:pt>
    <dgm:pt modelId="{D94E5335-92E4-472F-8BEA-F619B5D92730}" type="pres">
      <dgm:prSet presAssocID="{754FC93B-5EE0-48BD-B089-FA2BB87ADA5D}" presName="dotRepeatNode" presStyleLbl="fgShp" presStyleIdx="2" presStyleCnt="3" custLinFactY="27448" custLinFactNeighborX="95587" custLinFactNeighborY="100000"/>
      <dgm:spPr/>
      <dgm:t>
        <a:bodyPr/>
        <a:lstStyle/>
        <a:p>
          <a:endParaRPr lang="nb-NO"/>
        </a:p>
      </dgm:t>
    </dgm:pt>
    <dgm:pt modelId="{5D358801-BE16-4CDC-AC0A-29B80D8FFAB9}" type="pres">
      <dgm:prSet presAssocID="{C21E7213-E0B1-4F5E-8A7A-19BB220A47D8}" presName="txNode5" presStyleLbl="revTx" presStyleIdx="4" presStyleCnt="5">
        <dgm:presLayoutVars>
          <dgm:bulletEnabled val="1"/>
        </dgm:presLayoutVars>
      </dgm:prSet>
      <dgm:spPr/>
      <dgm:t>
        <a:bodyPr/>
        <a:lstStyle/>
        <a:p>
          <a:endParaRPr lang="nb-NO"/>
        </a:p>
      </dgm:t>
    </dgm:pt>
  </dgm:ptLst>
  <dgm:cxnLst>
    <dgm:cxn modelId="{EE556BE7-4A5D-44B0-B950-7741E8714667}" type="presOf" srcId="{55811844-0F3E-44DC-A923-5CC77D6978AB}" destId="{081B38E8-E75B-48C6-95B2-B7A6DEB2E3CD}" srcOrd="0" destOrd="0" presId="urn:microsoft.com/office/officeart/2009/3/layout/DescendingProcess"/>
    <dgm:cxn modelId="{FA59B74D-2C99-44A2-B975-CBF2CE079D31}" type="presOf" srcId="{91448C54-FCB4-43E6-B202-4876B9B28015}" destId="{3273DAD5-A149-439E-A071-BB7FB5D09130}" srcOrd="0" destOrd="0" presId="urn:microsoft.com/office/officeart/2009/3/layout/DescendingProcess"/>
    <dgm:cxn modelId="{FD718E8C-AD9F-4FC6-A7F8-EA35F1890594}" srcId="{BC65F929-79D4-4833-A93B-F008FB1FE6B0}" destId="{E17B59E6-81E5-44FD-9546-4A5567F47AFD}" srcOrd="2" destOrd="0" parTransId="{C3D1CDE9-AAB9-42BD-8367-7CD1C0DD9E90}" sibTransId="{8DD81966-68CB-4D03-8026-0182C577A324}"/>
    <dgm:cxn modelId="{5E9F38C0-41E3-4ADD-90E7-7B2AF64D2E09}" type="presOf" srcId="{C21E7213-E0B1-4F5E-8A7A-19BB220A47D8}" destId="{5D358801-BE16-4CDC-AC0A-29B80D8FFAB9}" srcOrd="0" destOrd="0" presId="urn:microsoft.com/office/officeart/2009/3/layout/DescendingProcess"/>
    <dgm:cxn modelId="{9CCCB151-453D-4A57-8ED4-80C101A6932D}" type="presOf" srcId="{C69ED763-C62F-4E00-A3A9-389C141ADD0A}" destId="{39D12257-32EF-491C-B226-5F7F99BEBEC5}" srcOrd="0" destOrd="0" presId="urn:microsoft.com/office/officeart/2009/3/layout/DescendingProcess"/>
    <dgm:cxn modelId="{048DD5B5-0960-490F-A4D6-07D7C054FF90}" srcId="{BC65F929-79D4-4833-A93B-F008FB1FE6B0}" destId="{6C3C91BF-E4EF-46A9-895D-D97672D187C4}" srcOrd="3" destOrd="0" parTransId="{9E46AED8-01AA-487B-9DEB-3F7E20D7CEF8}" sibTransId="{754FC93B-5EE0-48BD-B089-FA2BB87ADA5D}"/>
    <dgm:cxn modelId="{B582F2C3-710D-4FCF-B142-AC4B57E20122}" srcId="{BC65F929-79D4-4833-A93B-F008FB1FE6B0}" destId="{55811844-0F3E-44DC-A923-5CC77D6978AB}" srcOrd="1" destOrd="0" parTransId="{42085E32-C398-4FE1-B809-13BB0770569F}" sibTransId="{91448C54-FCB4-43E6-B202-4876B9B28015}"/>
    <dgm:cxn modelId="{6C77210C-23CC-4C84-A887-E2FF150AD094}" type="presOf" srcId="{754FC93B-5EE0-48BD-B089-FA2BB87ADA5D}" destId="{D94E5335-92E4-472F-8BEA-F619B5D92730}" srcOrd="0" destOrd="0" presId="urn:microsoft.com/office/officeart/2009/3/layout/DescendingProcess"/>
    <dgm:cxn modelId="{EDC0BCA0-8578-4B43-8CF9-A26DAEBE9F7E}" type="presOf" srcId="{BC65F929-79D4-4833-A93B-F008FB1FE6B0}" destId="{033D22CA-39DC-4CF6-84A7-D2991ED4E6BD}" srcOrd="0" destOrd="0" presId="urn:microsoft.com/office/officeart/2009/3/layout/DescendingProcess"/>
    <dgm:cxn modelId="{610FBCE0-35BC-4898-8424-68CDBB36FE03}" srcId="{BC65F929-79D4-4833-A93B-F008FB1FE6B0}" destId="{C21E7213-E0B1-4F5E-8A7A-19BB220A47D8}" srcOrd="4" destOrd="0" parTransId="{BBA6421C-718A-4BBE-864E-60ED2320C959}" sibTransId="{D8FE90BF-E560-468E-9419-3403BF040557}"/>
    <dgm:cxn modelId="{7AF30B68-26BE-44E1-9729-F769FE830DBA}" type="presOf" srcId="{8DD81966-68CB-4D03-8026-0182C577A324}" destId="{533DDCB4-B6EF-4856-BA5E-68A75DE25904}" srcOrd="0" destOrd="0" presId="urn:microsoft.com/office/officeart/2009/3/layout/DescendingProcess"/>
    <dgm:cxn modelId="{E95C6715-55EE-41AA-AB7F-95608FA578BC}" type="presOf" srcId="{6C3C91BF-E4EF-46A9-895D-D97672D187C4}" destId="{DE02EDE9-B0E5-4FA6-AC82-50648C8DC581}" srcOrd="0" destOrd="0" presId="urn:microsoft.com/office/officeart/2009/3/layout/DescendingProcess"/>
    <dgm:cxn modelId="{33C4F498-F912-43D2-B7D4-90B09F96C2B5}" srcId="{BC65F929-79D4-4833-A93B-F008FB1FE6B0}" destId="{C69ED763-C62F-4E00-A3A9-389C141ADD0A}" srcOrd="0" destOrd="0" parTransId="{40D816B8-EC50-42C9-91A3-1A24A05B3700}" sibTransId="{1D9501A4-76BB-4859-80E9-9BF949CE3D06}"/>
    <dgm:cxn modelId="{C53A36CA-87C8-4FE6-8834-30CE05C71907}" type="presOf" srcId="{E17B59E6-81E5-44FD-9546-4A5567F47AFD}" destId="{F8AA08C6-9128-48C9-900C-B19E428CCB4E}" srcOrd="0" destOrd="0" presId="urn:microsoft.com/office/officeart/2009/3/layout/DescendingProcess"/>
    <dgm:cxn modelId="{8C275AC2-F692-4F72-B5B0-4FAB0B01D554}" type="presParOf" srcId="{033D22CA-39DC-4CF6-84A7-D2991ED4E6BD}" destId="{68263470-90B8-44A5-9F3E-E6E5B5B0E47C}" srcOrd="0" destOrd="0" presId="urn:microsoft.com/office/officeart/2009/3/layout/DescendingProcess"/>
    <dgm:cxn modelId="{435165DF-2600-4F22-8461-F17BC75B13EA}" type="presParOf" srcId="{033D22CA-39DC-4CF6-84A7-D2991ED4E6BD}" destId="{39D12257-32EF-491C-B226-5F7F99BEBEC5}" srcOrd="1" destOrd="0" presId="urn:microsoft.com/office/officeart/2009/3/layout/DescendingProcess"/>
    <dgm:cxn modelId="{C6C9872C-18C1-410B-A536-32B24BABF4BF}" type="presParOf" srcId="{033D22CA-39DC-4CF6-84A7-D2991ED4E6BD}" destId="{081B38E8-E75B-48C6-95B2-B7A6DEB2E3CD}" srcOrd="2" destOrd="0" presId="urn:microsoft.com/office/officeart/2009/3/layout/DescendingProcess"/>
    <dgm:cxn modelId="{8981891B-5236-4AD3-A6A2-303172FCF141}" type="presParOf" srcId="{033D22CA-39DC-4CF6-84A7-D2991ED4E6BD}" destId="{2DF59A66-1D0C-4FE3-816C-B23772913E0F}" srcOrd="3" destOrd="0" presId="urn:microsoft.com/office/officeart/2009/3/layout/DescendingProcess"/>
    <dgm:cxn modelId="{E603FF4B-98B3-4DB6-A74B-705289684097}" type="presParOf" srcId="{2DF59A66-1D0C-4FE3-816C-B23772913E0F}" destId="{3273DAD5-A149-439E-A071-BB7FB5D09130}" srcOrd="0" destOrd="0" presId="urn:microsoft.com/office/officeart/2009/3/layout/DescendingProcess"/>
    <dgm:cxn modelId="{1B535F09-40A6-47B6-9367-71DC1E756088}" type="presParOf" srcId="{033D22CA-39DC-4CF6-84A7-D2991ED4E6BD}" destId="{F8AA08C6-9128-48C9-900C-B19E428CCB4E}" srcOrd="4" destOrd="0" presId="urn:microsoft.com/office/officeart/2009/3/layout/DescendingProcess"/>
    <dgm:cxn modelId="{F050363C-461C-4099-952F-C6BD40DDA181}" type="presParOf" srcId="{033D22CA-39DC-4CF6-84A7-D2991ED4E6BD}" destId="{80BA9F05-E9DF-4BBC-9E6C-180E90A7BF88}" srcOrd="5" destOrd="0" presId="urn:microsoft.com/office/officeart/2009/3/layout/DescendingProcess"/>
    <dgm:cxn modelId="{751C5C7E-DF22-4CFD-98EB-021FC814C7EF}" type="presParOf" srcId="{80BA9F05-E9DF-4BBC-9E6C-180E90A7BF88}" destId="{533DDCB4-B6EF-4856-BA5E-68A75DE25904}" srcOrd="0" destOrd="0" presId="urn:microsoft.com/office/officeart/2009/3/layout/DescendingProcess"/>
    <dgm:cxn modelId="{652666A9-3BA1-4835-8A04-F4665C0EE7D1}" type="presParOf" srcId="{033D22CA-39DC-4CF6-84A7-D2991ED4E6BD}" destId="{DE02EDE9-B0E5-4FA6-AC82-50648C8DC581}" srcOrd="6" destOrd="0" presId="urn:microsoft.com/office/officeart/2009/3/layout/DescendingProcess"/>
    <dgm:cxn modelId="{590C51A5-251F-4BB8-A976-725D8C7E7CD6}" type="presParOf" srcId="{033D22CA-39DC-4CF6-84A7-D2991ED4E6BD}" destId="{D8BD80F1-FD2F-44A1-B59B-EE895B14BED5}" srcOrd="7" destOrd="0" presId="urn:microsoft.com/office/officeart/2009/3/layout/DescendingProcess"/>
    <dgm:cxn modelId="{05F0C9C8-4994-4263-B034-E17ABB8FB404}" type="presParOf" srcId="{D8BD80F1-FD2F-44A1-B59B-EE895B14BED5}" destId="{D94E5335-92E4-472F-8BEA-F619B5D92730}" srcOrd="0" destOrd="0" presId="urn:microsoft.com/office/officeart/2009/3/layout/DescendingProcess"/>
    <dgm:cxn modelId="{E5571F2F-AE21-40D7-A18A-6D8AC9614983}" type="presParOf" srcId="{033D22CA-39DC-4CF6-84A7-D2991ED4E6BD}" destId="{5D358801-BE16-4CDC-AC0A-29B80D8FFAB9}"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BAFDB-F2A2-4CDD-B5D2-32A1A9FA7D96}" type="doc">
      <dgm:prSet loTypeId="urn:microsoft.com/office/officeart/2005/8/layout/gear1" loCatId="relationship" qsTypeId="urn:microsoft.com/office/officeart/2005/8/quickstyle/simple1" qsCatId="simple" csTypeId="urn:microsoft.com/office/officeart/2005/8/colors/accent1_2" csCatId="accent1" phldr="1"/>
      <dgm:spPr/>
    </dgm:pt>
    <dgm:pt modelId="{2B83E362-4834-41BF-BA0A-DEBB40962362}">
      <dgm:prSet phldrT="[Tekst]" custT="1"/>
      <dgm:spPr>
        <a:solidFill>
          <a:srgbClr val="6D5560"/>
        </a:solidFill>
      </dgm:spPr>
      <dgm:t>
        <a:bodyPr/>
        <a:lstStyle/>
        <a:p>
          <a:r>
            <a:rPr lang="nb-NO" sz="2200" b="1" dirty="0">
              <a:solidFill>
                <a:srgbClr val="FFC000"/>
              </a:solidFill>
              <a:effectLst/>
            </a:rPr>
            <a:t>Kommunene</a:t>
          </a:r>
        </a:p>
      </dgm:t>
    </dgm:pt>
    <dgm:pt modelId="{74BE8D41-390B-4FD1-A7D0-6E351BB627DC}" type="parTrans" cxnId="{60DD0EBC-3B3F-416F-B52A-6BCA23047595}">
      <dgm:prSet/>
      <dgm:spPr/>
      <dgm:t>
        <a:bodyPr/>
        <a:lstStyle/>
        <a:p>
          <a:endParaRPr lang="nb-NO"/>
        </a:p>
      </dgm:t>
    </dgm:pt>
    <dgm:pt modelId="{50A4A0BC-0B30-4C4B-ABCA-D02DCDA73BDA}" type="sibTrans" cxnId="{60DD0EBC-3B3F-416F-B52A-6BCA23047595}">
      <dgm:prSet/>
      <dgm:spPr>
        <a:solidFill>
          <a:srgbClr val="FF0000"/>
        </a:solidFill>
      </dgm:spPr>
      <dgm:t>
        <a:bodyPr/>
        <a:lstStyle/>
        <a:p>
          <a:endParaRPr lang="nb-NO"/>
        </a:p>
      </dgm:t>
    </dgm:pt>
    <dgm:pt modelId="{5DBE9248-3642-4CE2-BCFA-26C1EA29F021}">
      <dgm:prSet phldrT="[Tekst]" custT="1"/>
      <dgm:spPr>
        <a:solidFill>
          <a:srgbClr val="6D5560"/>
        </a:solidFill>
      </dgm:spPr>
      <dgm:t>
        <a:bodyPr/>
        <a:lstStyle/>
        <a:p>
          <a:r>
            <a:rPr lang="nb-NO" sz="1100" dirty="0" smtClean="0"/>
            <a:t> </a:t>
          </a:r>
          <a:endParaRPr lang="nb-NO" sz="1100" dirty="0"/>
        </a:p>
        <a:p>
          <a:r>
            <a:rPr lang="nb-NO" sz="1100" dirty="0" smtClean="0"/>
            <a:t>Fylkesmannen </a:t>
          </a:r>
          <a:r>
            <a:rPr lang="nb-NO" sz="1100" dirty="0"/>
            <a:t>i samarbeid med KS</a:t>
          </a:r>
        </a:p>
      </dgm:t>
    </dgm:pt>
    <dgm:pt modelId="{CFA11BF9-2C4D-48DF-BB30-25ABBF4E30FE}" type="parTrans" cxnId="{11595AF4-230A-4BF0-BEDC-372C69E97555}">
      <dgm:prSet/>
      <dgm:spPr/>
      <dgm:t>
        <a:bodyPr/>
        <a:lstStyle/>
        <a:p>
          <a:endParaRPr lang="nb-NO"/>
        </a:p>
      </dgm:t>
    </dgm:pt>
    <dgm:pt modelId="{7BE11F44-6BA7-4E26-A328-515141D346BC}" type="sibTrans" cxnId="{11595AF4-230A-4BF0-BEDC-372C69E97555}">
      <dgm:prSet/>
      <dgm:spPr/>
      <dgm:t>
        <a:bodyPr/>
        <a:lstStyle/>
        <a:p>
          <a:endParaRPr lang="nb-NO"/>
        </a:p>
      </dgm:t>
    </dgm:pt>
    <dgm:pt modelId="{43492168-D3EC-4FC1-AC2B-3C3DEE74B708}">
      <dgm:prSet phldrT="[Tekst]" custT="1"/>
      <dgm:spPr>
        <a:solidFill>
          <a:srgbClr val="6D5560"/>
        </a:solidFill>
      </dgm:spPr>
      <dgm:t>
        <a:bodyPr/>
        <a:lstStyle/>
        <a:p>
          <a:r>
            <a:rPr lang="nb-NO" sz="1200" dirty="0"/>
            <a:t>Stortingsvedtak</a:t>
          </a:r>
        </a:p>
      </dgm:t>
    </dgm:pt>
    <dgm:pt modelId="{391CDB72-85C2-403B-B167-CF5235E50382}" type="parTrans" cxnId="{2499D445-8260-407E-A8FF-589686F98817}">
      <dgm:prSet/>
      <dgm:spPr/>
      <dgm:t>
        <a:bodyPr/>
        <a:lstStyle/>
        <a:p>
          <a:endParaRPr lang="nb-NO"/>
        </a:p>
      </dgm:t>
    </dgm:pt>
    <dgm:pt modelId="{65F6F60E-7F0D-4DC0-B2AA-E9878F9D9FBB}" type="sibTrans" cxnId="{2499D445-8260-407E-A8FF-589686F98817}">
      <dgm:prSet/>
      <dgm:spPr/>
      <dgm:t>
        <a:bodyPr/>
        <a:lstStyle/>
        <a:p>
          <a:endParaRPr lang="nb-NO"/>
        </a:p>
      </dgm:t>
    </dgm:pt>
    <dgm:pt modelId="{A94551EB-0CB5-492C-9037-7069D5E57F11}">
      <dgm:prSet phldrT="[Tekst]"/>
      <dgm:spPr/>
      <dgm:t>
        <a:bodyPr/>
        <a:lstStyle/>
        <a:p>
          <a:endParaRPr lang="nb-NO"/>
        </a:p>
      </dgm:t>
    </dgm:pt>
    <dgm:pt modelId="{3C2B12A3-86E2-4086-97CB-57D78BB23503}" type="parTrans" cxnId="{4F40AB85-BB51-4767-92C5-81B4C450654D}">
      <dgm:prSet/>
      <dgm:spPr/>
      <dgm:t>
        <a:bodyPr/>
        <a:lstStyle/>
        <a:p>
          <a:endParaRPr lang="nb-NO"/>
        </a:p>
      </dgm:t>
    </dgm:pt>
    <dgm:pt modelId="{29750EF2-694F-4558-AE3A-D371805C1430}" type="sibTrans" cxnId="{4F40AB85-BB51-4767-92C5-81B4C450654D}">
      <dgm:prSet/>
      <dgm:spPr/>
      <dgm:t>
        <a:bodyPr/>
        <a:lstStyle/>
        <a:p>
          <a:endParaRPr lang="nb-NO"/>
        </a:p>
      </dgm:t>
    </dgm:pt>
    <dgm:pt modelId="{DF76599D-192C-4E1C-80FB-F20756A3BBE4}" type="pres">
      <dgm:prSet presAssocID="{263BAFDB-F2A2-4CDD-B5D2-32A1A9FA7D96}" presName="composite" presStyleCnt="0">
        <dgm:presLayoutVars>
          <dgm:chMax val="3"/>
          <dgm:animLvl val="lvl"/>
          <dgm:resizeHandles val="exact"/>
        </dgm:presLayoutVars>
      </dgm:prSet>
      <dgm:spPr/>
    </dgm:pt>
    <dgm:pt modelId="{17FDACAE-E52D-4479-A97A-089B82838D7D}" type="pres">
      <dgm:prSet presAssocID="{2B83E362-4834-41BF-BA0A-DEBB40962362}" presName="gear1" presStyleLbl="node1" presStyleIdx="0" presStyleCnt="3" custScaleX="104548" custScaleY="103366" custLinFactNeighborX="-766" custLinFactNeighborY="383">
        <dgm:presLayoutVars>
          <dgm:chMax val="1"/>
          <dgm:bulletEnabled val="1"/>
        </dgm:presLayoutVars>
      </dgm:prSet>
      <dgm:spPr/>
      <dgm:t>
        <a:bodyPr/>
        <a:lstStyle/>
        <a:p>
          <a:endParaRPr lang="nb-NO"/>
        </a:p>
      </dgm:t>
    </dgm:pt>
    <dgm:pt modelId="{AD60EA68-83EA-467F-9081-2D97A185404F}" type="pres">
      <dgm:prSet presAssocID="{2B83E362-4834-41BF-BA0A-DEBB40962362}" presName="gear1srcNode" presStyleLbl="node1" presStyleIdx="0" presStyleCnt="3"/>
      <dgm:spPr/>
      <dgm:t>
        <a:bodyPr/>
        <a:lstStyle/>
        <a:p>
          <a:endParaRPr lang="nb-NO"/>
        </a:p>
      </dgm:t>
    </dgm:pt>
    <dgm:pt modelId="{11AAE38C-C2A9-4E22-B31D-A9BDDBE9FCB7}" type="pres">
      <dgm:prSet presAssocID="{2B83E362-4834-41BF-BA0A-DEBB40962362}" presName="gear1dstNode" presStyleLbl="node1" presStyleIdx="0" presStyleCnt="3"/>
      <dgm:spPr/>
      <dgm:t>
        <a:bodyPr/>
        <a:lstStyle/>
        <a:p>
          <a:endParaRPr lang="nb-NO"/>
        </a:p>
      </dgm:t>
    </dgm:pt>
    <dgm:pt modelId="{CEB2C021-7658-4AF5-8370-83EAB100F5E3}" type="pres">
      <dgm:prSet presAssocID="{5DBE9248-3642-4CE2-BCFA-26C1EA29F021}" presName="gear2" presStyleLbl="node1" presStyleIdx="1" presStyleCnt="3">
        <dgm:presLayoutVars>
          <dgm:chMax val="1"/>
          <dgm:bulletEnabled val="1"/>
        </dgm:presLayoutVars>
      </dgm:prSet>
      <dgm:spPr/>
      <dgm:t>
        <a:bodyPr/>
        <a:lstStyle/>
        <a:p>
          <a:endParaRPr lang="nb-NO"/>
        </a:p>
      </dgm:t>
    </dgm:pt>
    <dgm:pt modelId="{E3BB50DD-F5BF-4C3F-A3A1-FDF7E7F47981}" type="pres">
      <dgm:prSet presAssocID="{5DBE9248-3642-4CE2-BCFA-26C1EA29F021}" presName="gear2srcNode" presStyleLbl="node1" presStyleIdx="1" presStyleCnt="3"/>
      <dgm:spPr/>
      <dgm:t>
        <a:bodyPr/>
        <a:lstStyle/>
        <a:p>
          <a:endParaRPr lang="nb-NO"/>
        </a:p>
      </dgm:t>
    </dgm:pt>
    <dgm:pt modelId="{4B9C8203-0428-4581-8844-BF7D728D6D30}" type="pres">
      <dgm:prSet presAssocID="{5DBE9248-3642-4CE2-BCFA-26C1EA29F021}" presName="gear2dstNode" presStyleLbl="node1" presStyleIdx="1" presStyleCnt="3"/>
      <dgm:spPr/>
      <dgm:t>
        <a:bodyPr/>
        <a:lstStyle/>
        <a:p>
          <a:endParaRPr lang="nb-NO"/>
        </a:p>
      </dgm:t>
    </dgm:pt>
    <dgm:pt modelId="{3FFD414B-07C3-4A50-9B0F-AB901FBC20BB}" type="pres">
      <dgm:prSet presAssocID="{43492168-D3EC-4FC1-AC2B-3C3DEE74B708}" presName="gear3" presStyleLbl="node1" presStyleIdx="2" presStyleCnt="3"/>
      <dgm:spPr/>
      <dgm:t>
        <a:bodyPr/>
        <a:lstStyle/>
        <a:p>
          <a:endParaRPr lang="nb-NO"/>
        </a:p>
      </dgm:t>
    </dgm:pt>
    <dgm:pt modelId="{6E66646F-C9F1-45ED-8F46-2396CC62C636}" type="pres">
      <dgm:prSet presAssocID="{43492168-D3EC-4FC1-AC2B-3C3DEE74B708}" presName="gear3tx" presStyleLbl="node1" presStyleIdx="2" presStyleCnt="3">
        <dgm:presLayoutVars>
          <dgm:chMax val="1"/>
          <dgm:bulletEnabled val="1"/>
        </dgm:presLayoutVars>
      </dgm:prSet>
      <dgm:spPr/>
      <dgm:t>
        <a:bodyPr/>
        <a:lstStyle/>
        <a:p>
          <a:endParaRPr lang="nb-NO"/>
        </a:p>
      </dgm:t>
    </dgm:pt>
    <dgm:pt modelId="{E019C747-861C-4191-BFDC-37FDA2120585}" type="pres">
      <dgm:prSet presAssocID="{43492168-D3EC-4FC1-AC2B-3C3DEE74B708}" presName="gear3srcNode" presStyleLbl="node1" presStyleIdx="2" presStyleCnt="3"/>
      <dgm:spPr/>
      <dgm:t>
        <a:bodyPr/>
        <a:lstStyle/>
        <a:p>
          <a:endParaRPr lang="nb-NO"/>
        </a:p>
      </dgm:t>
    </dgm:pt>
    <dgm:pt modelId="{22E07967-8154-44CE-BB6B-65613CA4B515}" type="pres">
      <dgm:prSet presAssocID="{43492168-D3EC-4FC1-AC2B-3C3DEE74B708}" presName="gear3dstNode" presStyleLbl="node1" presStyleIdx="2" presStyleCnt="3"/>
      <dgm:spPr/>
      <dgm:t>
        <a:bodyPr/>
        <a:lstStyle/>
        <a:p>
          <a:endParaRPr lang="nb-NO"/>
        </a:p>
      </dgm:t>
    </dgm:pt>
    <dgm:pt modelId="{188F3E27-EB53-498C-9D47-5F15A0C29D60}" type="pres">
      <dgm:prSet presAssocID="{50A4A0BC-0B30-4C4B-ABCA-D02DCDA73BDA}" presName="connector1" presStyleLbl="sibTrans2D1" presStyleIdx="0" presStyleCnt="3"/>
      <dgm:spPr/>
      <dgm:t>
        <a:bodyPr/>
        <a:lstStyle/>
        <a:p>
          <a:endParaRPr lang="nb-NO"/>
        </a:p>
      </dgm:t>
    </dgm:pt>
    <dgm:pt modelId="{DFBE684D-D09B-463B-A674-EE2D9EDCAE20}" type="pres">
      <dgm:prSet presAssocID="{7BE11F44-6BA7-4E26-A328-515141D346BC}" presName="connector2" presStyleLbl="sibTrans2D1" presStyleIdx="1" presStyleCnt="3"/>
      <dgm:spPr/>
      <dgm:t>
        <a:bodyPr/>
        <a:lstStyle/>
        <a:p>
          <a:endParaRPr lang="nb-NO"/>
        </a:p>
      </dgm:t>
    </dgm:pt>
    <dgm:pt modelId="{EFB160A4-9CB8-494A-AF11-53ECB78D507D}" type="pres">
      <dgm:prSet presAssocID="{65F6F60E-7F0D-4DC0-B2AA-E9878F9D9FBB}" presName="connector3" presStyleLbl="sibTrans2D1" presStyleIdx="2" presStyleCnt="3"/>
      <dgm:spPr/>
      <dgm:t>
        <a:bodyPr/>
        <a:lstStyle/>
        <a:p>
          <a:endParaRPr lang="nb-NO"/>
        </a:p>
      </dgm:t>
    </dgm:pt>
  </dgm:ptLst>
  <dgm:cxnLst>
    <dgm:cxn modelId="{9DC52453-2F28-467A-B9AF-5CED9A10B185}" type="presOf" srcId="{2B83E362-4834-41BF-BA0A-DEBB40962362}" destId="{17FDACAE-E52D-4479-A97A-089B82838D7D}" srcOrd="0" destOrd="0" presId="urn:microsoft.com/office/officeart/2005/8/layout/gear1"/>
    <dgm:cxn modelId="{DC23E374-2069-499F-B7A5-535FAECFF09A}" type="presOf" srcId="{43492168-D3EC-4FC1-AC2B-3C3DEE74B708}" destId="{3FFD414B-07C3-4A50-9B0F-AB901FBC20BB}" srcOrd="0" destOrd="0" presId="urn:microsoft.com/office/officeart/2005/8/layout/gear1"/>
    <dgm:cxn modelId="{FA3AB673-DCE1-46E4-828C-6DAFE494F721}" type="presOf" srcId="{2B83E362-4834-41BF-BA0A-DEBB40962362}" destId="{AD60EA68-83EA-467F-9081-2D97A185404F}" srcOrd="1" destOrd="0" presId="urn:microsoft.com/office/officeart/2005/8/layout/gear1"/>
    <dgm:cxn modelId="{4D08F8E0-43E3-4015-8510-94E36EFA6170}" type="presOf" srcId="{65F6F60E-7F0D-4DC0-B2AA-E9878F9D9FBB}" destId="{EFB160A4-9CB8-494A-AF11-53ECB78D507D}" srcOrd="0" destOrd="0" presId="urn:microsoft.com/office/officeart/2005/8/layout/gear1"/>
    <dgm:cxn modelId="{5383A705-354A-4969-9147-FFCA76B2067B}" type="presOf" srcId="{50A4A0BC-0B30-4C4B-ABCA-D02DCDA73BDA}" destId="{188F3E27-EB53-498C-9D47-5F15A0C29D60}" srcOrd="0" destOrd="0" presId="urn:microsoft.com/office/officeart/2005/8/layout/gear1"/>
    <dgm:cxn modelId="{FC48E7C4-5385-401C-A145-788AADE5324D}" type="presOf" srcId="{263BAFDB-F2A2-4CDD-B5D2-32A1A9FA7D96}" destId="{DF76599D-192C-4E1C-80FB-F20756A3BBE4}" srcOrd="0" destOrd="0" presId="urn:microsoft.com/office/officeart/2005/8/layout/gear1"/>
    <dgm:cxn modelId="{60DD0EBC-3B3F-416F-B52A-6BCA23047595}" srcId="{263BAFDB-F2A2-4CDD-B5D2-32A1A9FA7D96}" destId="{2B83E362-4834-41BF-BA0A-DEBB40962362}" srcOrd="0" destOrd="0" parTransId="{74BE8D41-390B-4FD1-A7D0-6E351BB627DC}" sibTransId="{50A4A0BC-0B30-4C4B-ABCA-D02DCDA73BDA}"/>
    <dgm:cxn modelId="{11595AF4-230A-4BF0-BEDC-372C69E97555}" srcId="{263BAFDB-F2A2-4CDD-B5D2-32A1A9FA7D96}" destId="{5DBE9248-3642-4CE2-BCFA-26C1EA29F021}" srcOrd="1" destOrd="0" parTransId="{CFA11BF9-2C4D-48DF-BB30-25ABBF4E30FE}" sibTransId="{7BE11F44-6BA7-4E26-A328-515141D346BC}"/>
    <dgm:cxn modelId="{DD4979E4-0DDA-435E-86F7-4BAC106AFE37}" type="presOf" srcId="{43492168-D3EC-4FC1-AC2B-3C3DEE74B708}" destId="{6E66646F-C9F1-45ED-8F46-2396CC62C636}" srcOrd="1" destOrd="0" presId="urn:microsoft.com/office/officeart/2005/8/layout/gear1"/>
    <dgm:cxn modelId="{12986EF2-89B2-4D8A-9958-98B2E7AA024C}" type="presOf" srcId="{7BE11F44-6BA7-4E26-A328-515141D346BC}" destId="{DFBE684D-D09B-463B-A674-EE2D9EDCAE20}" srcOrd="0" destOrd="0" presId="urn:microsoft.com/office/officeart/2005/8/layout/gear1"/>
    <dgm:cxn modelId="{2205EE38-9057-4E4C-8E12-43C799F50FCC}" type="presOf" srcId="{5DBE9248-3642-4CE2-BCFA-26C1EA29F021}" destId="{4B9C8203-0428-4581-8844-BF7D728D6D30}" srcOrd="2" destOrd="0" presId="urn:microsoft.com/office/officeart/2005/8/layout/gear1"/>
    <dgm:cxn modelId="{B302DD75-50C2-487F-ADAD-6D41131F233E}" type="presOf" srcId="{43492168-D3EC-4FC1-AC2B-3C3DEE74B708}" destId="{22E07967-8154-44CE-BB6B-65613CA4B515}" srcOrd="3" destOrd="0" presId="urn:microsoft.com/office/officeart/2005/8/layout/gear1"/>
    <dgm:cxn modelId="{4F40AB85-BB51-4767-92C5-81B4C450654D}" srcId="{263BAFDB-F2A2-4CDD-B5D2-32A1A9FA7D96}" destId="{A94551EB-0CB5-492C-9037-7069D5E57F11}" srcOrd="3" destOrd="0" parTransId="{3C2B12A3-86E2-4086-97CB-57D78BB23503}" sibTransId="{29750EF2-694F-4558-AE3A-D371805C1430}"/>
    <dgm:cxn modelId="{19DA2A50-0ACE-46B5-9013-1957870F21FF}" type="presOf" srcId="{43492168-D3EC-4FC1-AC2B-3C3DEE74B708}" destId="{E019C747-861C-4191-BFDC-37FDA2120585}" srcOrd="2" destOrd="0" presId="urn:microsoft.com/office/officeart/2005/8/layout/gear1"/>
    <dgm:cxn modelId="{825D6534-CD53-43E7-804E-4925371B4EAB}" type="presOf" srcId="{5DBE9248-3642-4CE2-BCFA-26C1EA29F021}" destId="{CEB2C021-7658-4AF5-8370-83EAB100F5E3}" srcOrd="0" destOrd="0" presId="urn:microsoft.com/office/officeart/2005/8/layout/gear1"/>
    <dgm:cxn modelId="{9A3CCDE3-9952-4B78-8EED-B50A215BE836}" type="presOf" srcId="{5DBE9248-3642-4CE2-BCFA-26C1EA29F021}" destId="{E3BB50DD-F5BF-4C3F-A3A1-FDF7E7F47981}" srcOrd="1" destOrd="0" presId="urn:microsoft.com/office/officeart/2005/8/layout/gear1"/>
    <dgm:cxn modelId="{2499D445-8260-407E-A8FF-589686F98817}" srcId="{263BAFDB-F2A2-4CDD-B5D2-32A1A9FA7D96}" destId="{43492168-D3EC-4FC1-AC2B-3C3DEE74B708}" srcOrd="2" destOrd="0" parTransId="{391CDB72-85C2-403B-B167-CF5235E50382}" sibTransId="{65F6F60E-7F0D-4DC0-B2AA-E9878F9D9FBB}"/>
    <dgm:cxn modelId="{5C175B90-6824-4AEE-AC42-24C713AB75F5}" type="presOf" srcId="{2B83E362-4834-41BF-BA0A-DEBB40962362}" destId="{11AAE38C-C2A9-4E22-B31D-A9BDDBE9FCB7}" srcOrd="2" destOrd="0" presId="urn:microsoft.com/office/officeart/2005/8/layout/gear1"/>
    <dgm:cxn modelId="{3C8BD957-DA5E-44C8-BF85-D386DF5EFD59}" type="presParOf" srcId="{DF76599D-192C-4E1C-80FB-F20756A3BBE4}" destId="{17FDACAE-E52D-4479-A97A-089B82838D7D}" srcOrd="0" destOrd="0" presId="urn:microsoft.com/office/officeart/2005/8/layout/gear1"/>
    <dgm:cxn modelId="{E6CAF6E0-1653-4613-8C50-A7AF5C011D1E}" type="presParOf" srcId="{DF76599D-192C-4E1C-80FB-F20756A3BBE4}" destId="{AD60EA68-83EA-467F-9081-2D97A185404F}" srcOrd="1" destOrd="0" presId="urn:microsoft.com/office/officeart/2005/8/layout/gear1"/>
    <dgm:cxn modelId="{5210BB39-AB49-4438-BAEF-6FD7F85BD63A}" type="presParOf" srcId="{DF76599D-192C-4E1C-80FB-F20756A3BBE4}" destId="{11AAE38C-C2A9-4E22-B31D-A9BDDBE9FCB7}" srcOrd="2" destOrd="0" presId="urn:microsoft.com/office/officeart/2005/8/layout/gear1"/>
    <dgm:cxn modelId="{16B8B546-AA68-475C-837F-8DD10B168FFE}" type="presParOf" srcId="{DF76599D-192C-4E1C-80FB-F20756A3BBE4}" destId="{CEB2C021-7658-4AF5-8370-83EAB100F5E3}" srcOrd="3" destOrd="0" presId="urn:microsoft.com/office/officeart/2005/8/layout/gear1"/>
    <dgm:cxn modelId="{C328C6D1-5F8C-4EF1-8E7C-5E145C48F95F}" type="presParOf" srcId="{DF76599D-192C-4E1C-80FB-F20756A3BBE4}" destId="{E3BB50DD-F5BF-4C3F-A3A1-FDF7E7F47981}" srcOrd="4" destOrd="0" presId="urn:microsoft.com/office/officeart/2005/8/layout/gear1"/>
    <dgm:cxn modelId="{2597B0EE-6CEC-474B-ABBF-D41BC91020B2}" type="presParOf" srcId="{DF76599D-192C-4E1C-80FB-F20756A3BBE4}" destId="{4B9C8203-0428-4581-8844-BF7D728D6D30}" srcOrd="5" destOrd="0" presId="urn:microsoft.com/office/officeart/2005/8/layout/gear1"/>
    <dgm:cxn modelId="{656A4218-E52A-416A-BD6B-2338F91DD1D6}" type="presParOf" srcId="{DF76599D-192C-4E1C-80FB-F20756A3BBE4}" destId="{3FFD414B-07C3-4A50-9B0F-AB901FBC20BB}" srcOrd="6" destOrd="0" presId="urn:microsoft.com/office/officeart/2005/8/layout/gear1"/>
    <dgm:cxn modelId="{B9EA7182-7CD6-4A73-B697-DC805F87412C}" type="presParOf" srcId="{DF76599D-192C-4E1C-80FB-F20756A3BBE4}" destId="{6E66646F-C9F1-45ED-8F46-2396CC62C636}" srcOrd="7" destOrd="0" presId="urn:microsoft.com/office/officeart/2005/8/layout/gear1"/>
    <dgm:cxn modelId="{F4540E05-1E34-4654-ADF5-6DBDA0EDD9A9}" type="presParOf" srcId="{DF76599D-192C-4E1C-80FB-F20756A3BBE4}" destId="{E019C747-861C-4191-BFDC-37FDA2120585}" srcOrd="8" destOrd="0" presId="urn:microsoft.com/office/officeart/2005/8/layout/gear1"/>
    <dgm:cxn modelId="{08D2B934-FF76-4903-959C-ED2B96FE01AB}" type="presParOf" srcId="{DF76599D-192C-4E1C-80FB-F20756A3BBE4}" destId="{22E07967-8154-44CE-BB6B-65613CA4B515}" srcOrd="9" destOrd="0" presId="urn:microsoft.com/office/officeart/2005/8/layout/gear1"/>
    <dgm:cxn modelId="{8A6D5BEB-8001-4D64-B1E9-DB52182C9F40}" type="presParOf" srcId="{DF76599D-192C-4E1C-80FB-F20756A3BBE4}" destId="{188F3E27-EB53-498C-9D47-5F15A0C29D60}" srcOrd="10" destOrd="0" presId="urn:microsoft.com/office/officeart/2005/8/layout/gear1"/>
    <dgm:cxn modelId="{F9A98B34-0FC5-424B-B267-BA6D984902BC}" type="presParOf" srcId="{DF76599D-192C-4E1C-80FB-F20756A3BBE4}" destId="{DFBE684D-D09B-463B-A674-EE2D9EDCAE20}" srcOrd="11" destOrd="0" presId="urn:microsoft.com/office/officeart/2005/8/layout/gear1"/>
    <dgm:cxn modelId="{56841F17-1FF8-4206-B5E0-18B1C514C919}" type="presParOf" srcId="{DF76599D-192C-4E1C-80FB-F20756A3BBE4}" destId="{EFB160A4-9CB8-494A-AF11-53ECB78D507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1E00CE-AA01-4362-B81B-1DB75066E49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nb-NO"/>
        </a:p>
      </dgm:t>
    </dgm:pt>
    <dgm:pt modelId="{28092D4B-D8C7-4891-BA40-1930472C63D0}">
      <dgm:prSet phldrT="[Tekst]"/>
      <dgm:spPr/>
      <dgm:t>
        <a:bodyPr/>
        <a:lstStyle/>
        <a:p>
          <a:r>
            <a:rPr lang="nb-NO" dirty="0" smtClean="0"/>
            <a:t>Kapasitet </a:t>
          </a:r>
          <a:endParaRPr lang="nb-NO" dirty="0"/>
        </a:p>
      </dgm:t>
    </dgm:pt>
    <dgm:pt modelId="{19CE98AE-DEB9-40BD-816A-032517DD2D03}" type="parTrans" cxnId="{2E50D488-E87E-4C94-8C94-70A34EB7B991}">
      <dgm:prSet/>
      <dgm:spPr/>
      <dgm:t>
        <a:bodyPr/>
        <a:lstStyle/>
        <a:p>
          <a:endParaRPr lang="nb-NO"/>
        </a:p>
      </dgm:t>
    </dgm:pt>
    <dgm:pt modelId="{636A0AC3-D0F7-463A-B7B4-A64318F80A45}" type="sibTrans" cxnId="{2E50D488-E87E-4C94-8C94-70A34EB7B991}">
      <dgm:prSet/>
      <dgm:spPr/>
      <dgm:t>
        <a:bodyPr/>
        <a:lstStyle/>
        <a:p>
          <a:endParaRPr lang="nb-NO"/>
        </a:p>
      </dgm:t>
    </dgm:pt>
    <dgm:pt modelId="{D1224DC3-4DA5-421A-B0DA-7E247CCCA8EF}">
      <dgm:prSet phldrT="[Tekst]"/>
      <dgm:spPr/>
      <dgm:t>
        <a:bodyPr/>
        <a:lstStyle/>
        <a:p>
          <a:r>
            <a:rPr lang="nb-NO" dirty="0" smtClean="0"/>
            <a:t>Kompetanse</a:t>
          </a:r>
          <a:endParaRPr lang="nb-NO" dirty="0"/>
        </a:p>
      </dgm:t>
    </dgm:pt>
    <dgm:pt modelId="{11F5CF37-20DB-4B64-85C9-E4E47BCEC1ED}" type="parTrans" cxnId="{8AAA7190-B0FF-4B7C-AF13-2D11AEB98340}">
      <dgm:prSet/>
      <dgm:spPr/>
      <dgm:t>
        <a:bodyPr/>
        <a:lstStyle/>
        <a:p>
          <a:endParaRPr lang="nb-NO"/>
        </a:p>
      </dgm:t>
    </dgm:pt>
    <dgm:pt modelId="{044A3F34-8B8D-4476-A196-8DBCFE4F2B31}" type="sibTrans" cxnId="{8AAA7190-B0FF-4B7C-AF13-2D11AEB98340}">
      <dgm:prSet/>
      <dgm:spPr/>
      <dgm:t>
        <a:bodyPr/>
        <a:lstStyle/>
        <a:p>
          <a:endParaRPr lang="nb-NO"/>
        </a:p>
      </dgm:t>
    </dgm:pt>
    <dgm:pt modelId="{B8C501B5-028C-483B-A6A0-B82457D67B67}" type="pres">
      <dgm:prSet presAssocID="{C01E00CE-AA01-4362-B81B-1DB75066E496}" presName="Name0" presStyleCnt="0">
        <dgm:presLayoutVars>
          <dgm:chPref val="1"/>
          <dgm:dir/>
          <dgm:animOne val="branch"/>
          <dgm:animLvl val="lvl"/>
          <dgm:resizeHandles/>
        </dgm:presLayoutVars>
      </dgm:prSet>
      <dgm:spPr/>
      <dgm:t>
        <a:bodyPr/>
        <a:lstStyle/>
        <a:p>
          <a:endParaRPr lang="nb-NO"/>
        </a:p>
      </dgm:t>
    </dgm:pt>
    <dgm:pt modelId="{B6BAE206-0C77-46AD-A5CB-6FDB04C8114C}" type="pres">
      <dgm:prSet presAssocID="{28092D4B-D8C7-4891-BA40-1930472C63D0}" presName="vertOne" presStyleCnt="0"/>
      <dgm:spPr/>
    </dgm:pt>
    <dgm:pt modelId="{58D3237F-00BE-4C6E-9D16-6EC0CD77940E}" type="pres">
      <dgm:prSet presAssocID="{28092D4B-D8C7-4891-BA40-1930472C63D0}" presName="txOne" presStyleLbl="node0" presStyleIdx="0" presStyleCnt="2" custLinFactNeighborX="-75">
        <dgm:presLayoutVars>
          <dgm:chPref val="3"/>
        </dgm:presLayoutVars>
      </dgm:prSet>
      <dgm:spPr/>
      <dgm:t>
        <a:bodyPr/>
        <a:lstStyle/>
        <a:p>
          <a:endParaRPr lang="nb-NO"/>
        </a:p>
      </dgm:t>
    </dgm:pt>
    <dgm:pt modelId="{488D7045-3A5B-4B0E-9AB2-CA1F1D648991}" type="pres">
      <dgm:prSet presAssocID="{28092D4B-D8C7-4891-BA40-1930472C63D0}" presName="horzOne" presStyleCnt="0"/>
      <dgm:spPr/>
    </dgm:pt>
    <dgm:pt modelId="{9D3F7551-FF10-4CE8-B0C9-FFB4E6E3233B}" type="pres">
      <dgm:prSet presAssocID="{636A0AC3-D0F7-463A-B7B4-A64318F80A45}" presName="sibSpaceOne" presStyleCnt="0"/>
      <dgm:spPr/>
    </dgm:pt>
    <dgm:pt modelId="{7F817E52-72A0-43BA-BB11-2680FE44823C}" type="pres">
      <dgm:prSet presAssocID="{D1224DC3-4DA5-421A-B0DA-7E247CCCA8EF}" presName="vertOne" presStyleCnt="0"/>
      <dgm:spPr/>
    </dgm:pt>
    <dgm:pt modelId="{BD893949-3000-4821-96C4-E1C6B65CCEAF}" type="pres">
      <dgm:prSet presAssocID="{D1224DC3-4DA5-421A-B0DA-7E247CCCA8EF}" presName="txOne" presStyleLbl="node0" presStyleIdx="1" presStyleCnt="2" custLinFactX="75" custLinFactNeighborX="100000" custLinFactNeighborY="30272">
        <dgm:presLayoutVars>
          <dgm:chPref val="3"/>
        </dgm:presLayoutVars>
      </dgm:prSet>
      <dgm:spPr/>
      <dgm:t>
        <a:bodyPr/>
        <a:lstStyle/>
        <a:p>
          <a:endParaRPr lang="nb-NO"/>
        </a:p>
      </dgm:t>
    </dgm:pt>
    <dgm:pt modelId="{F6931194-F56E-4800-8C34-52BABA02454F}" type="pres">
      <dgm:prSet presAssocID="{D1224DC3-4DA5-421A-B0DA-7E247CCCA8EF}" presName="horzOne" presStyleCnt="0"/>
      <dgm:spPr/>
    </dgm:pt>
  </dgm:ptLst>
  <dgm:cxnLst>
    <dgm:cxn modelId="{8AAA7190-B0FF-4B7C-AF13-2D11AEB98340}" srcId="{C01E00CE-AA01-4362-B81B-1DB75066E496}" destId="{D1224DC3-4DA5-421A-B0DA-7E247CCCA8EF}" srcOrd="1" destOrd="0" parTransId="{11F5CF37-20DB-4B64-85C9-E4E47BCEC1ED}" sibTransId="{044A3F34-8B8D-4476-A196-8DBCFE4F2B31}"/>
    <dgm:cxn modelId="{5D751CA2-EB0A-4876-8E3E-F0C28471665C}" type="presOf" srcId="{C01E00CE-AA01-4362-B81B-1DB75066E496}" destId="{B8C501B5-028C-483B-A6A0-B82457D67B67}" srcOrd="0" destOrd="0" presId="urn:microsoft.com/office/officeart/2005/8/layout/hierarchy4"/>
    <dgm:cxn modelId="{2E50D488-E87E-4C94-8C94-70A34EB7B991}" srcId="{C01E00CE-AA01-4362-B81B-1DB75066E496}" destId="{28092D4B-D8C7-4891-BA40-1930472C63D0}" srcOrd="0" destOrd="0" parTransId="{19CE98AE-DEB9-40BD-816A-032517DD2D03}" sibTransId="{636A0AC3-D0F7-463A-B7B4-A64318F80A45}"/>
    <dgm:cxn modelId="{5C161D0E-6DD8-4D55-B05D-DCBEBE28D449}" type="presOf" srcId="{D1224DC3-4DA5-421A-B0DA-7E247CCCA8EF}" destId="{BD893949-3000-4821-96C4-E1C6B65CCEAF}" srcOrd="0" destOrd="0" presId="urn:microsoft.com/office/officeart/2005/8/layout/hierarchy4"/>
    <dgm:cxn modelId="{513DB9F3-22A4-4533-AA9D-6BC9337029BE}" type="presOf" srcId="{28092D4B-D8C7-4891-BA40-1930472C63D0}" destId="{58D3237F-00BE-4C6E-9D16-6EC0CD77940E}" srcOrd="0" destOrd="0" presId="urn:microsoft.com/office/officeart/2005/8/layout/hierarchy4"/>
    <dgm:cxn modelId="{3EED8A90-F501-4BD4-8659-EDC7F2419019}" type="presParOf" srcId="{B8C501B5-028C-483B-A6A0-B82457D67B67}" destId="{B6BAE206-0C77-46AD-A5CB-6FDB04C8114C}" srcOrd="0" destOrd="0" presId="urn:microsoft.com/office/officeart/2005/8/layout/hierarchy4"/>
    <dgm:cxn modelId="{D875C8B4-28DC-487A-9E7C-68C8521BD610}" type="presParOf" srcId="{B6BAE206-0C77-46AD-A5CB-6FDB04C8114C}" destId="{58D3237F-00BE-4C6E-9D16-6EC0CD77940E}" srcOrd="0" destOrd="0" presId="urn:microsoft.com/office/officeart/2005/8/layout/hierarchy4"/>
    <dgm:cxn modelId="{403C5873-36EB-44B4-AF55-EAB7CADDBB99}" type="presParOf" srcId="{B6BAE206-0C77-46AD-A5CB-6FDB04C8114C}" destId="{488D7045-3A5B-4B0E-9AB2-CA1F1D648991}" srcOrd="1" destOrd="0" presId="urn:microsoft.com/office/officeart/2005/8/layout/hierarchy4"/>
    <dgm:cxn modelId="{9CFACCCE-737E-42D3-9087-6B51405E60BB}" type="presParOf" srcId="{B8C501B5-028C-483B-A6A0-B82457D67B67}" destId="{9D3F7551-FF10-4CE8-B0C9-FFB4E6E3233B}" srcOrd="1" destOrd="0" presId="urn:microsoft.com/office/officeart/2005/8/layout/hierarchy4"/>
    <dgm:cxn modelId="{9941ED69-DAE5-4BEC-A708-92153C415F6C}" type="presParOf" srcId="{B8C501B5-028C-483B-A6A0-B82457D67B67}" destId="{7F817E52-72A0-43BA-BB11-2680FE44823C}" srcOrd="2" destOrd="0" presId="urn:microsoft.com/office/officeart/2005/8/layout/hierarchy4"/>
    <dgm:cxn modelId="{0B57527C-DD52-40A0-9354-CC47A4DCD41D}" type="presParOf" srcId="{7F817E52-72A0-43BA-BB11-2680FE44823C}" destId="{BD893949-3000-4821-96C4-E1C6B65CCEAF}" srcOrd="0" destOrd="0" presId="urn:microsoft.com/office/officeart/2005/8/layout/hierarchy4"/>
    <dgm:cxn modelId="{217FE7AC-179D-47C1-9D79-A2D2C5622E89}" type="presParOf" srcId="{7F817E52-72A0-43BA-BB11-2680FE44823C}" destId="{F6931194-F56E-4800-8C34-52BABA02454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43B308-9BE3-4560-9A82-F357509D5453}" type="doc">
      <dgm:prSet loTypeId="urn:microsoft.com/office/officeart/2005/8/layout/chevron1" loCatId="process" qsTypeId="urn:microsoft.com/office/officeart/2005/8/quickstyle/simple1" qsCatId="simple" csTypeId="urn:microsoft.com/office/officeart/2005/8/colors/accent1_2" csCatId="accent1" phldr="1"/>
      <dgm:spPr/>
    </dgm:pt>
    <dgm:pt modelId="{4427B5C4-F162-455C-A352-5951086D7395}">
      <dgm:prSet phldrT="[Tekst]"/>
      <dgm:spPr>
        <a:solidFill>
          <a:srgbClr val="6D5560"/>
        </a:solidFill>
      </dgm:spPr>
      <dgm:t>
        <a:bodyPr/>
        <a:lstStyle/>
        <a:p>
          <a:r>
            <a:rPr lang="nb-NO" dirty="0" smtClean="0"/>
            <a:t>Høst 2014</a:t>
          </a:r>
          <a:endParaRPr lang="nb-NO" dirty="0"/>
        </a:p>
      </dgm:t>
    </dgm:pt>
    <dgm:pt modelId="{1949C51D-CA8C-4C33-99D3-EBFAA3B7A0D8}" type="parTrans" cxnId="{A1219554-1F0F-4D9E-90D5-5B4C1912BECE}">
      <dgm:prSet/>
      <dgm:spPr/>
      <dgm:t>
        <a:bodyPr/>
        <a:lstStyle/>
        <a:p>
          <a:endParaRPr lang="nb-NO"/>
        </a:p>
      </dgm:t>
    </dgm:pt>
    <dgm:pt modelId="{5ED9C5B0-66FE-4E3D-8F58-0407C242B216}" type="sibTrans" cxnId="{A1219554-1F0F-4D9E-90D5-5B4C1912BECE}">
      <dgm:prSet/>
      <dgm:spPr/>
      <dgm:t>
        <a:bodyPr/>
        <a:lstStyle/>
        <a:p>
          <a:endParaRPr lang="nb-NO"/>
        </a:p>
      </dgm:t>
    </dgm:pt>
    <dgm:pt modelId="{61A471FA-2931-4A6E-B1A9-3C4B7B72726E}">
      <dgm:prSet phldrT="[Tekst]"/>
      <dgm:spPr>
        <a:solidFill>
          <a:srgbClr val="6D5560"/>
        </a:solidFill>
      </dgm:spPr>
      <dgm:t>
        <a:bodyPr/>
        <a:lstStyle/>
        <a:p>
          <a:r>
            <a:rPr lang="nb-NO" dirty="0" smtClean="0"/>
            <a:t>Vår 2015</a:t>
          </a:r>
          <a:endParaRPr lang="nb-NO" dirty="0"/>
        </a:p>
      </dgm:t>
    </dgm:pt>
    <dgm:pt modelId="{9B2114ED-5D56-4C22-88A5-0BEA9C2D47CF}" type="parTrans" cxnId="{1388C460-CE36-4029-9374-558C17F0D914}">
      <dgm:prSet/>
      <dgm:spPr/>
      <dgm:t>
        <a:bodyPr/>
        <a:lstStyle/>
        <a:p>
          <a:endParaRPr lang="nb-NO"/>
        </a:p>
      </dgm:t>
    </dgm:pt>
    <dgm:pt modelId="{DAA003A3-7131-4116-9CC7-B19F2CA808E1}" type="sibTrans" cxnId="{1388C460-CE36-4029-9374-558C17F0D914}">
      <dgm:prSet/>
      <dgm:spPr/>
      <dgm:t>
        <a:bodyPr/>
        <a:lstStyle/>
        <a:p>
          <a:endParaRPr lang="nb-NO"/>
        </a:p>
      </dgm:t>
    </dgm:pt>
    <dgm:pt modelId="{D5624EC9-78BF-4B9D-A562-B547B33100D8}">
      <dgm:prSet phldrT="[Tekst]"/>
      <dgm:spPr>
        <a:solidFill>
          <a:srgbClr val="6D5560"/>
        </a:solidFill>
      </dgm:spPr>
      <dgm:t>
        <a:bodyPr/>
        <a:lstStyle/>
        <a:p>
          <a:r>
            <a:rPr lang="nb-NO" dirty="0" smtClean="0"/>
            <a:t>Høst 2015</a:t>
          </a:r>
        </a:p>
      </dgm:t>
    </dgm:pt>
    <dgm:pt modelId="{D4DF8AAA-E79E-4188-BB5D-FA344FD8ABB4}" type="parTrans" cxnId="{2820C887-0C52-47FE-8D25-3241A7891A5D}">
      <dgm:prSet/>
      <dgm:spPr/>
      <dgm:t>
        <a:bodyPr/>
        <a:lstStyle/>
        <a:p>
          <a:endParaRPr lang="nb-NO"/>
        </a:p>
      </dgm:t>
    </dgm:pt>
    <dgm:pt modelId="{C01354A0-F93D-46B9-90ED-4AF7334A3337}" type="sibTrans" cxnId="{2820C887-0C52-47FE-8D25-3241A7891A5D}">
      <dgm:prSet/>
      <dgm:spPr/>
      <dgm:t>
        <a:bodyPr/>
        <a:lstStyle/>
        <a:p>
          <a:endParaRPr lang="nb-NO"/>
        </a:p>
      </dgm:t>
    </dgm:pt>
    <dgm:pt modelId="{93C15590-561F-463C-9179-22442EDA3870}">
      <dgm:prSet phldrT="[Tekst]"/>
      <dgm:spPr>
        <a:solidFill>
          <a:srgbClr val="6D5560"/>
        </a:solidFill>
      </dgm:spPr>
      <dgm:t>
        <a:bodyPr/>
        <a:lstStyle/>
        <a:p>
          <a:r>
            <a:rPr lang="nb-NO" dirty="0" smtClean="0"/>
            <a:t>Vår 2016</a:t>
          </a:r>
        </a:p>
      </dgm:t>
    </dgm:pt>
    <dgm:pt modelId="{439786CC-B63E-4F33-B692-0F39BB9319C8}" type="parTrans" cxnId="{BE4A38A0-4247-48E9-8A2D-888C803CAD54}">
      <dgm:prSet/>
      <dgm:spPr/>
      <dgm:t>
        <a:bodyPr/>
        <a:lstStyle/>
        <a:p>
          <a:endParaRPr lang="nb-NO"/>
        </a:p>
      </dgm:t>
    </dgm:pt>
    <dgm:pt modelId="{3C8B5FF3-A796-4C91-9079-8A92769751F8}" type="sibTrans" cxnId="{BE4A38A0-4247-48E9-8A2D-888C803CAD54}">
      <dgm:prSet/>
      <dgm:spPr/>
      <dgm:t>
        <a:bodyPr/>
        <a:lstStyle/>
        <a:p>
          <a:endParaRPr lang="nb-NO"/>
        </a:p>
      </dgm:t>
    </dgm:pt>
    <dgm:pt modelId="{4BD85251-738B-4A0D-A092-862BC7C744AE}">
      <dgm:prSet phldrT="[Tekst]"/>
      <dgm:spPr>
        <a:solidFill>
          <a:srgbClr val="6D5560"/>
        </a:solidFill>
      </dgm:spPr>
      <dgm:t>
        <a:bodyPr/>
        <a:lstStyle/>
        <a:p>
          <a:r>
            <a:rPr lang="nb-NO" dirty="0" smtClean="0"/>
            <a:t>Høst 2016</a:t>
          </a:r>
        </a:p>
      </dgm:t>
    </dgm:pt>
    <dgm:pt modelId="{60BB1DD0-914A-4AD7-BBD5-57D283D155D6}" type="parTrans" cxnId="{26B9A2D2-433B-40FF-AB25-49CF9D86AD1E}">
      <dgm:prSet/>
      <dgm:spPr/>
      <dgm:t>
        <a:bodyPr/>
        <a:lstStyle/>
        <a:p>
          <a:endParaRPr lang="nb-NO"/>
        </a:p>
      </dgm:t>
    </dgm:pt>
    <dgm:pt modelId="{24367AF1-696E-44B6-858F-DB61F60AC7E5}" type="sibTrans" cxnId="{26B9A2D2-433B-40FF-AB25-49CF9D86AD1E}">
      <dgm:prSet/>
      <dgm:spPr/>
      <dgm:t>
        <a:bodyPr/>
        <a:lstStyle/>
        <a:p>
          <a:endParaRPr lang="nb-NO"/>
        </a:p>
      </dgm:t>
    </dgm:pt>
    <dgm:pt modelId="{7BE8730E-8A8E-4ACD-8317-2B58D26ADA98}">
      <dgm:prSet phldrT="[Tekst]"/>
      <dgm:spPr>
        <a:solidFill>
          <a:srgbClr val="6D5560"/>
        </a:solidFill>
      </dgm:spPr>
      <dgm:t>
        <a:bodyPr/>
        <a:lstStyle/>
        <a:p>
          <a:r>
            <a:rPr lang="nb-NO" dirty="0" smtClean="0"/>
            <a:t>Vår 2017</a:t>
          </a:r>
        </a:p>
      </dgm:t>
    </dgm:pt>
    <dgm:pt modelId="{39297043-F57E-47C1-A1DE-E4339E995B98}" type="parTrans" cxnId="{E1235927-E86E-4AC0-9D6D-EFED867E1131}">
      <dgm:prSet/>
      <dgm:spPr/>
      <dgm:t>
        <a:bodyPr/>
        <a:lstStyle/>
        <a:p>
          <a:endParaRPr lang="nb-NO"/>
        </a:p>
      </dgm:t>
    </dgm:pt>
    <dgm:pt modelId="{F5CBBA0F-C1E5-4FF3-A606-C540F70C92AC}" type="sibTrans" cxnId="{E1235927-E86E-4AC0-9D6D-EFED867E1131}">
      <dgm:prSet/>
      <dgm:spPr/>
      <dgm:t>
        <a:bodyPr/>
        <a:lstStyle/>
        <a:p>
          <a:endParaRPr lang="nb-NO"/>
        </a:p>
      </dgm:t>
    </dgm:pt>
    <dgm:pt modelId="{59FF2155-0B1E-42EF-B23F-71ED347365AE}">
      <dgm:prSet phldrT="[Tekst]"/>
      <dgm:spPr>
        <a:solidFill>
          <a:srgbClr val="6D5560"/>
        </a:solidFill>
      </dgm:spPr>
      <dgm:t>
        <a:bodyPr/>
        <a:lstStyle/>
        <a:p>
          <a:r>
            <a:rPr lang="nb-NO" dirty="0" smtClean="0"/>
            <a:t>Januar 2018</a:t>
          </a:r>
        </a:p>
      </dgm:t>
    </dgm:pt>
    <dgm:pt modelId="{157F3842-B3EF-4D75-A380-7DFAFA5AF246}" type="parTrans" cxnId="{8FDD83C9-156C-4944-8597-D346E56F1292}">
      <dgm:prSet/>
      <dgm:spPr/>
      <dgm:t>
        <a:bodyPr/>
        <a:lstStyle/>
        <a:p>
          <a:endParaRPr lang="nb-NO"/>
        </a:p>
      </dgm:t>
    </dgm:pt>
    <dgm:pt modelId="{28480B81-1298-459A-BE40-ADEB2B7BA6C3}" type="sibTrans" cxnId="{8FDD83C9-156C-4944-8597-D346E56F1292}">
      <dgm:prSet/>
      <dgm:spPr/>
      <dgm:t>
        <a:bodyPr/>
        <a:lstStyle/>
        <a:p>
          <a:endParaRPr lang="nb-NO"/>
        </a:p>
      </dgm:t>
    </dgm:pt>
    <dgm:pt modelId="{D7342A1C-BE9E-43DC-BB4B-2FD30B1909C2}">
      <dgm:prSet phldrT="[Tekst]"/>
      <dgm:spPr>
        <a:solidFill>
          <a:srgbClr val="6D5560"/>
        </a:solidFill>
      </dgm:spPr>
      <dgm:t>
        <a:bodyPr/>
        <a:lstStyle/>
        <a:p>
          <a:r>
            <a:rPr lang="nb-NO" dirty="0" smtClean="0"/>
            <a:t>Januar 2020</a:t>
          </a:r>
        </a:p>
      </dgm:t>
    </dgm:pt>
    <dgm:pt modelId="{2D17A8EE-327F-445E-99B1-29CFD8268C19}" type="parTrans" cxnId="{DB5A243F-ABD4-4DD5-9D3D-BDEE61288D35}">
      <dgm:prSet/>
      <dgm:spPr/>
      <dgm:t>
        <a:bodyPr/>
        <a:lstStyle/>
        <a:p>
          <a:endParaRPr lang="nb-NO"/>
        </a:p>
      </dgm:t>
    </dgm:pt>
    <dgm:pt modelId="{8C2C49AD-1AEA-480D-ABC8-FCA980F40C7F}" type="sibTrans" cxnId="{DB5A243F-ABD4-4DD5-9D3D-BDEE61288D35}">
      <dgm:prSet/>
      <dgm:spPr/>
      <dgm:t>
        <a:bodyPr/>
        <a:lstStyle/>
        <a:p>
          <a:endParaRPr lang="nb-NO"/>
        </a:p>
      </dgm:t>
    </dgm:pt>
    <dgm:pt modelId="{BC6FAFD3-6DA0-4FD3-A6D1-1674C2A82B0E}" type="pres">
      <dgm:prSet presAssocID="{2343B308-9BE3-4560-9A82-F357509D5453}" presName="Name0" presStyleCnt="0">
        <dgm:presLayoutVars>
          <dgm:dir/>
          <dgm:animLvl val="lvl"/>
          <dgm:resizeHandles val="exact"/>
        </dgm:presLayoutVars>
      </dgm:prSet>
      <dgm:spPr/>
    </dgm:pt>
    <dgm:pt modelId="{F5966BD3-0E1E-49B5-8FC8-E8A1193BB38E}" type="pres">
      <dgm:prSet presAssocID="{4427B5C4-F162-455C-A352-5951086D7395}" presName="parTxOnly" presStyleLbl="node1" presStyleIdx="0" presStyleCnt="8">
        <dgm:presLayoutVars>
          <dgm:chMax val="0"/>
          <dgm:chPref val="0"/>
          <dgm:bulletEnabled val="1"/>
        </dgm:presLayoutVars>
      </dgm:prSet>
      <dgm:spPr/>
      <dgm:t>
        <a:bodyPr/>
        <a:lstStyle/>
        <a:p>
          <a:endParaRPr lang="nb-NO"/>
        </a:p>
      </dgm:t>
    </dgm:pt>
    <dgm:pt modelId="{133291E9-C315-412B-89A7-2E90C8F2E7CB}" type="pres">
      <dgm:prSet presAssocID="{5ED9C5B0-66FE-4E3D-8F58-0407C242B216}" presName="parTxOnlySpace" presStyleCnt="0"/>
      <dgm:spPr/>
    </dgm:pt>
    <dgm:pt modelId="{3FA425B4-EDBA-4AEB-AB39-259379935D7B}" type="pres">
      <dgm:prSet presAssocID="{61A471FA-2931-4A6E-B1A9-3C4B7B72726E}" presName="parTxOnly" presStyleLbl="node1" presStyleIdx="1" presStyleCnt="8">
        <dgm:presLayoutVars>
          <dgm:chMax val="0"/>
          <dgm:chPref val="0"/>
          <dgm:bulletEnabled val="1"/>
        </dgm:presLayoutVars>
      </dgm:prSet>
      <dgm:spPr/>
      <dgm:t>
        <a:bodyPr/>
        <a:lstStyle/>
        <a:p>
          <a:endParaRPr lang="nb-NO"/>
        </a:p>
      </dgm:t>
    </dgm:pt>
    <dgm:pt modelId="{1E207CC4-041C-4824-949A-3EF41100D9C5}" type="pres">
      <dgm:prSet presAssocID="{DAA003A3-7131-4116-9CC7-B19F2CA808E1}" presName="parTxOnlySpace" presStyleCnt="0"/>
      <dgm:spPr/>
    </dgm:pt>
    <dgm:pt modelId="{5731D556-09C7-4CCB-B1F4-6790835269B9}" type="pres">
      <dgm:prSet presAssocID="{D5624EC9-78BF-4B9D-A562-B547B33100D8}" presName="parTxOnly" presStyleLbl="node1" presStyleIdx="2" presStyleCnt="8">
        <dgm:presLayoutVars>
          <dgm:chMax val="0"/>
          <dgm:chPref val="0"/>
          <dgm:bulletEnabled val="1"/>
        </dgm:presLayoutVars>
      </dgm:prSet>
      <dgm:spPr/>
      <dgm:t>
        <a:bodyPr/>
        <a:lstStyle/>
        <a:p>
          <a:endParaRPr lang="nb-NO"/>
        </a:p>
      </dgm:t>
    </dgm:pt>
    <dgm:pt modelId="{112AE72E-009C-4700-ABD4-4754AD1B90F0}" type="pres">
      <dgm:prSet presAssocID="{C01354A0-F93D-46B9-90ED-4AF7334A3337}" presName="parTxOnlySpace" presStyleCnt="0"/>
      <dgm:spPr/>
    </dgm:pt>
    <dgm:pt modelId="{AA9D522E-794F-4D3E-B091-9B430AB0CBB4}" type="pres">
      <dgm:prSet presAssocID="{93C15590-561F-463C-9179-22442EDA3870}" presName="parTxOnly" presStyleLbl="node1" presStyleIdx="3" presStyleCnt="8">
        <dgm:presLayoutVars>
          <dgm:chMax val="0"/>
          <dgm:chPref val="0"/>
          <dgm:bulletEnabled val="1"/>
        </dgm:presLayoutVars>
      </dgm:prSet>
      <dgm:spPr/>
      <dgm:t>
        <a:bodyPr/>
        <a:lstStyle/>
        <a:p>
          <a:endParaRPr lang="nb-NO"/>
        </a:p>
      </dgm:t>
    </dgm:pt>
    <dgm:pt modelId="{43D28854-55CD-4676-BAC5-2957EFAFD6B4}" type="pres">
      <dgm:prSet presAssocID="{3C8B5FF3-A796-4C91-9079-8A92769751F8}" presName="parTxOnlySpace" presStyleCnt="0"/>
      <dgm:spPr/>
    </dgm:pt>
    <dgm:pt modelId="{8DC1948A-6DE5-4377-930D-7AC6E1BCC39D}" type="pres">
      <dgm:prSet presAssocID="{4BD85251-738B-4A0D-A092-862BC7C744AE}" presName="parTxOnly" presStyleLbl="node1" presStyleIdx="4" presStyleCnt="8">
        <dgm:presLayoutVars>
          <dgm:chMax val="0"/>
          <dgm:chPref val="0"/>
          <dgm:bulletEnabled val="1"/>
        </dgm:presLayoutVars>
      </dgm:prSet>
      <dgm:spPr/>
      <dgm:t>
        <a:bodyPr/>
        <a:lstStyle/>
        <a:p>
          <a:endParaRPr lang="nb-NO"/>
        </a:p>
      </dgm:t>
    </dgm:pt>
    <dgm:pt modelId="{1A0EA6A1-44C1-4844-AD35-73671FDBCAFA}" type="pres">
      <dgm:prSet presAssocID="{24367AF1-696E-44B6-858F-DB61F60AC7E5}" presName="parTxOnlySpace" presStyleCnt="0"/>
      <dgm:spPr/>
    </dgm:pt>
    <dgm:pt modelId="{87318669-1063-4046-BA99-47FE3DB03EBD}" type="pres">
      <dgm:prSet presAssocID="{7BE8730E-8A8E-4ACD-8317-2B58D26ADA98}" presName="parTxOnly" presStyleLbl="node1" presStyleIdx="5" presStyleCnt="8">
        <dgm:presLayoutVars>
          <dgm:chMax val="0"/>
          <dgm:chPref val="0"/>
          <dgm:bulletEnabled val="1"/>
        </dgm:presLayoutVars>
      </dgm:prSet>
      <dgm:spPr/>
      <dgm:t>
        <a:bodyPr/>
        <a:lstStyle/>
        <a:p>
          <a:endParaRPr lang="nb-NO"/>
        </a:p>
      </dgm:t>
    </dgm:pt>
    <dgm:pt modelId="{A2BE4771-BD9A-43C4-BFF2-B8EA23D4385D}" type="pres">
      <dgm:prSet presAssocID="{F5CBBA0F-C1E5-4FF3-A606-C540F70C92AC}" presName="parTxOnlySpace" presStyleCnt="0"/>
      <dgm:spPr/>
    </dgm:pt>
    <dgm:pt modelId="{DCADE25C-051D-4DE1-8715-980EC2EFC1A8}" type="pres">
      <dgm:prSet presAssocID="{59FF2155-0B1E-42EF-B23F-71ED347365AE}" presName="parTxOnly" presStyleLbl="node1" presStyleIdx="6" presStyleCnt="8">
        <dgm:presLayoutVars>
          <dgm:chMax val="0"/>
          <dgm:chPref val="0"/>
          <dgm:bulletEnabled val="1"/>
        </dgm:presLayoutVars>
      </dgm:prSet>
      <dgm:spPr/>
      <dgm:t>
        <a:bodyPr/>
        <a:lstStyle/>
        <a:p>
          <a:endParaRPr lang="nb-NO"/>
        </a:p>
      </dgm:t>
    </dgm:pt>
    <dgm:pt modelId="{A1EC7EB3-29F7-49AB-A31A-9C0E74D7B311}" type="pres">
      <dgm:prSet presAssocID="{28480B81-1298-459A-BE40-ADEB2B7BA6C3}" presName="parTxOnlySpace" presStyleCnt="0"/>
      <dgm:spPr/>
    </dgm:pt>
    <dgm:pt modelId="{28741A48-A1C2-4F58-B221-D3FFF3BD72EA}" type="pres">
      <dgm:prSet presAssocID="{D7342A1C-BE9E-43DC-BB4B-2FD30B1909C2}" presName="parTxOnly" presStyleLbl="node1" presStyleIdx="7" presStyleCnt="8">
        <dgm:presLayoutVars>
          <dgm:chMax val="0"/>
          <dgm:chPref val="0"/>
          <dgm:bulletEnabled val="1"/>
        </dgm:presLayoutVars>
      </dgm:prSet>
      <dgm:spPr/>
      <dgm:t>
        <a:bodyPr/>
        <a:lstStyle/>
        <a:p>
          <a:endParaRPr lang="nb-NO"/>
        </a:p>
      </dgm:t>
    </dgm:pt>
  </dgm:ptLst>
  <dgm:cxnLst>
    <dgm:cxn modelId="{57D0BEA3-DE78-4A3D-A448-65A736BCB274}" type="presOf" srcId="{93C15590-561F-463C-9179-22442EDA3870}" destId="{AA9D522E-794F-4D3E-B091-9B430AB0CBB4}" srcOrd="0" destOrd="0" presId="urn:microsoft.com/office/officeart/2005/8/layout/chevron1"/>
    <dgm:cxn modelId="{1388C460-CE36-4029-9374-558C17F0D914}" srcId="{2343B308-9BE3-4560-9A82-F357509D5453}" destId="{61A471FA-2931-4A6E-B1A9-3C4B7B72726E}" srcOrd="1" destOrd="0" parTransId="{9B2114ED-5D56-4C22-88A5-0BEA9C2D47CF}" sibTransId="{DAA003A3-7131-4116-9CC7-B19F2CA808E1}"/>
    <dgm:cxn modelId="{BE4A38A0-4247-48E9-8A2D-888C803CAD54}" srcId="{2343B308-9BE3-4560-9A82-F357509D5453}" destId="{93C15590-561F-463C-9179-22442EDA3870}" srcOrd="3" destOrd="0" parTransId="{439786CC-B63E-4F33-B692-0F39BB9319C8}" sibTransId="{3C8B5FF3-A796-4C91-9079-8A92769751F8}"/>
    <dgm:cxn modelId="{77C2B366-0EA9-49EF-80FB-E2648E2D2D9D}" type="presOf" srcId="{D7342A1C-BE9E-43DC-BB4B-2FD30B1909C2}" destId="{28741A48-A1C2-4F58-B221-D3FFF3BD72EA}" srcOrd="0" destOrd="0" presId="urn:microsoft.com/office/officeart/2005/8/layout/chevron1"/>
    <dgm:cxn modelId="{FAF04EB1-F1B9-4555-B533-B88CFA9A8C49}" type="presOf" srcId="{59FF2155-0B1E-42EF-B23F-71ED347365AE}" destId="{DCADE25C-051D-4DE1-8715-980EC2EFC1A8}" srcOrd="0" destOrd="0" presId="urn:microsoft.com/office/officeart/2005/8/layout/chevron1"/>
    <dgm:cxn modelId="{A1219554-1F0F-4D9E-90D5-5B4C1912BECE}" srcId="{2343B308-9BE3-4560-9A82-F357509D5453}" destId="{4427B5C4-F162-455C-A352-5951086D7395}" srcOrd="0" destOrd="0" parTransId="{1949C51D-CA8C-4C33-99D3-EBFAA3B7A0D8}" sibTransId="{5ED9C5B0-66FE-4E3D-8F58-0407C242B216}"/>
    <dgm:cxn modelId="{2820C887-0C52-47FE-8D25-3241A7891A5D}" srcId="{2343B308-9BE3-4560-9A82-F357509D5453}" destId="{D5624EC9-78BF-4B9D-A562-B547B33100D8}" srcOrd="2" destOrd="0" parTransId="{D4DF8AAA-E79E-4188-BB5D-FA344FD8ABB4}" sibTransId="{C01354A0-F93D-46B9-90ED-4AF7334A3337}"/>
    <dgm:cxn modelId="{E1235927-E86E-4AC0-9D6D-EFED867E1131}" srcId="{2343B308-9BE3-4560-9A82-F357509D5453}" destId="{7BE8730E-8A8E-4ACD-8317-2B58D26ADA98}" srcOrd="5" destOrd="0" parTransId="{39297043-F57E-47C1-A1DE-E4339E995B98}" sibTransId="{F5CBBA0F-C1E5-4FF3-A606-C540F70C92AC}"/>
    <dgm:cxn modelId="{DB5A243F-ABD4-4DD5-9D3D-BDEE61288D35}" srcId="{2343B308-9BE3-4560-9A82-F357509D5453}" destId="{D7342A1C-BE9E-43DC-BB4B-2FD30B1909C2}" srcOrd="7" destOrd="0" parTransId="{2D17A8EE-327F-445E-99B1-29CFD8268C19}" sibTransId="{8C2C49AD-1AEA-480D-ABC8-FCA980F40C7F}"/>
    <dgm:cxn modelId="{8FDD83C9-156C-4944-8597-D346E56F1292}" srcId="{2343B308-9BE3-4560-9A82-F357509D5453}" destId="{59FF2155-0B1E-42EF-B23F-71ED347365AE}" srcOrd="6" destOrd="0" parTransId="{157F3842-B3EF-4D75-A380-7DFAFA5AF246}" sibTransId="{28480B81-1298-459A-BE40-ADEB2B7BA6C3}"/>
    <dgm:cxn modelId="{1633F4EF-4151-4B39-98B2-65A2055FEB2C}" type="presOf" srcId="{2343B308-9BE3-4560-9A82-F357509D5453}" destId="{BC6FAFD3-6DA0-4FD3-A6D1-1674C2A82B0E}" srcOrd="0" destOrd="0" presId="urn:microsoft.com/office/officeart/2005/8/layout/chevron1"/>
    <dgm:cxn modelId="{26B9A2D2-433B-40FF-AB25-49CF9D86AD1E}" srcId="{2343B308-9BE3-4560-9A82-F357509D5453}" destId="{4BD85251-738B-4A0D-A092-862BC7C744AE}" srcOrd="4" destOrd="0" parTransId="{60BB1DD0-914A-4AD7-BBD5-57D283D155D6}" sibTransId="{24367AF1-696E-44B6-858F-DB61F60AC7E5}"/>
    <dgm:cxn modelId="{51471ABE-B8CA-4AD8-A370-F36BFF426419}" type="presOf" srcId="{D5624EC9-78BF-4B9D-A562-B547B33100D8}" destId="{5731D556-09C7-4CCB-B1F4-6790835269B9}" srcOrd="0" destOrd="0" presId="urn:microsoft.com/office/officeart/2005/8/layout/chevron1"/>
    <dgm:cxn modelId="{F28696A8-190A-44A1-8280-442D3D480039}" type="presOf" srcId="{61A471FA-2931-4A6E-B1A9-3C4B7B72726E}" destId="{3FA425B4-EDBA-4AEB-AB39-259379935D7B}" srcOrd="0" destOrd="0" presId="urn:microsoft.com/office/officeart/2005/8/layout/chevron1"/>
    <dgm:cxn modelId="{8F344C78-F08D-46BC-AB0B-3DCCFCC259C5}" type="presOf" srcId="{4427B5C4-F162-455C-A352-5951086D7395}" destId="{F5966BD3-0E1E-49B5-8FC8-E8A1193BB38E}" srcOrd="0" destOrd="0" presId="urn:microsoft.com/office/officeart/2005/8/layout/chevron1"/>
    <dgm:cxn modelId="{03E9FABE-0BC2-4874-8D8D-3244CFF872B0}" type="presOf" srcId="{7BE8730E-8A8E-4ACD-8317-2B58D26ADA98}" destId="{87318669-1063-4046-BA99-47FE3DB03EBD}" srcOrd="0" destOrd="0" presId="urn:microsoft.com/office/officeart/2005/8/layout/chevron1"/>
    <dgm:cxn modelId="{924113D7-BD4B-4E9F-96CD-3016DFC3620B}" type="presOf" srcId="{4BD85251-738B-4A0D-A092-862BC7C744AE}" destId="{8DC1948A-6DE5-4377-930D-7AC6E1BCC39D}" srcOrd="0" destOrd="0" presId="urn:microsoft.com/office/officeart/2005/8/layout/chevron1"/>
    <dgm:cxn modelId="{916E6878-3C57-41D1-BDBE-52F61F3F1EF6}" type="presParOf" srcId="{BC6FAFD3-6DA0-4FD3-A6D1-1674C2A82B0E}" destId="{F5966BD3-0E1E-49B5-8FC8-E8A1193BB38E}" srcOrd="0" destOrd="0" presId="urn:microsoft.com/office/officeart/2005/8/layout/chevron1"/>
    <dgm:cxn modelId="{E365506E-C421-4C0F-80CB-B5DBB8B2BFE1}" type="presParOf" srcId="{BC6FAFD3-6DA0-4FD3-A6D1-1674C2A82B0E}" destId="{133291E9-C315-412B-89A7-2E90C8F2E7CB}" srcOrd="1" destOrd="0" presId="urn:microsoft.com/office/officeart/2005/8/layout/chevron1"/>
    <dgm:cxn modelId="{70673A3A-71BC-4AA3-BE48-5B216815D81E}" type="presParOf" srcId="{BC6FAFD3-6DA0-4FD3-A6D1-1674C2A82B0E}" destId="{3FA425B4-EDBA-4AEB-AB39-259379935D7B}" srcOrd="2" destOrd="0" presId="urn:microsoft.com/office/officeart/2005/8/layout/chevron1"/>
    <dgm:cxn modelId="{B1960FEC-A038-4CEA-84FA-2169A8F5FCB9}" type="presParOf" srcId="{BC6FAFD3-6DA0-4FD3-A6D1-1674C2A82B0E}" destId="{1E207CC4-041C-4824-949A-3EF41100D9C5}" srcOrd="3" destOrd="0" presId="urn:microsoft.com/office/officeart/2005/8/layout/chevron1"/>
    <dgm:cxn modelId="{A80724E1-8767-4044-BEC9-4FD8BEEB8B19}" type="presParOf" srcId="{BC6FAFD3-6DA0-4FD3-A6D1-1674C2A82B0E}" destId="{5731D556-09C7-4CCB-B1F4-6790835269B9}" srcOrd="4" destOrd="0" presId="urn:microsoft.com/office/officeart/2005/8/layout/chevron1"/>
    <dgm:cxn modelId="{62F39AA6-0C3E-43D4-B015-38E0C7142A78}" type="presParOf" srcId="{BC6FAFD3-6DA0-4FD3-A6D1-1674C2A82B0E}" destId="{112AE72E-009C-4700-ABD4-4754AD1B90F0}" srcOrd="5" destOrd="0" presId="urn:microsoft.com/office/officeart/2005/8/layout/chevron1"/>
    <dgm:cxn modelId="{D67580EB-793B-414D-8287-94AEB30C7622}" type="presParOf" srcId="{BC6FAFD3-6DA0-4FD3-A6D1-1674C2A82B0E}" destId="{AA9D522E-794F-4D3E-B091-9B430AB0CBB4}" srcOrd="6" destOrd="0" presId="urn:microsoft.com/office/officeart/2005/8/layout/chevron1"/>
    <dgm:cxn modelId="{98C50BBA-F2D7-4C0E-AEAC-8C7EDA564ADE}" type="presParOf" srcId="{BC6FAFD3-6DA0-4FD3-A6D1-1674C2A82B0E}" destId="{43D28854-55CD-4676-BAC5-2957EFAFD6B4}" srcOrd="7" destOrd="0" presId="urn:microsoft.com/office/officeart/2005/8/layout/chevron1"/>
    <dgm:cxn modelId="{101877DD-602A-4274-9FD0-51A7098864FF}" type="presParOf" srcId="{BC6FAFD3-6DA0-4FD3-A6D1-1674C2A82B0E}" destId="{8DC1948A-6DE5-4377-930D-7AC6E1BCC39D}" srcOrd="8" destOrd="0" presId="urn:microsoft.com/office/officeart/2005/8/layout/chevron1"/>
    <dgm:cxn modelId="{1525BCC9-3737-4294-A2BB-E88A4266E56C}" type="presParOf" srcId="{BC6FAFD3-6DA0-4FD3-A6D1-1674C2A82B0E}" destId="{1A0EA6A1-44C1-4844-AD35-73671FDBCAFA}" srcOrd="9" destOrd="0" presId="urn:microsoft.com/office/officeart/2005/8/layout/chevron1"/>
    <dgm:cxn modelId="{2076544C-B5B5-4278-90D6-78D73F6975B2}" type="presParOf" srcId="{BC6FAFD3-6DA0-4FD3-A6D1-1674C2A82B0E}" destId="{87318669-1063-4046-BA99-47FE3DB03EBD}" srcOrd="10" destOrd="0" presId="urn:microsoft.com/office/officeart/2005/8/layout/chevron1"/>
    <dgm:cxn modelId="{61CC13DA-CA93-463D-854C-758F83D3881C}" type="presParOf" srcId="{BC6FAFD3-6DA0-4FD3-A6D1-1674C2A82B0E}" destId="{A2BE4771-BD9A-43C4-BFF2-B8EA23D4385D}" srcOrd="11" destOrd="0" presId="urn:microsoft.com/office/officeart/2005/8/layout/chevron1"/>
    <dgm:cxn modelId="{904546E1-93A9-40A1-B729-BCD2049657C0}" type="presParOf" srcId="{BC6FAFD3-6DA0-4FD3-A6D1-1674C2A82B0E}" destId="{DCADE25C-051D-4DE1-8715-980EC2EFC1A8}" srcOrd="12" destOrd="0" presId="urn:microsoft.com/office/officeart/2005/8/layout/chevron1"/>
    <dgm:cxn modelId="{72712EF5-DB4B-461D-B253-451BF5CE1E60}" type="presParOf" srcId="{BC6FAFD3-6DA0-4FD3-A6D1-1674C2A82B0E}" destId="{A1EC7EB3-29F7-49AB-A31A-9C0E74D7B311}" srcOrd="13" destOrd="0" presId="urn:microsoft.com/office/officeart/2005/8/layout/chevron1"/>
    <dgm:cxn modelId="{27B6B48E-4B7E-40EF-9F09-2DABDFB25627}" type="presParOf" srcId="{BC6FAFD3-6DA0-4FD3-A6D1-1674C2A82B0E}" destId="{28741A48-A1C2-4F58-B221-D3FFF3BD72EA}"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5F2347-46C9-4053-8DA1-4E6ED7B60865}" type="doc">
      <dgm:prSet loTypeId="urn:microsoft.com/office/officeart/2005/8/layout/hChevron3" loCatId="process" qsTypeId="urn:microsoft.com/office/officeart/2005/8/quickstyle/simple1" qsCatId="simple" csTypeId="urn:microsoft.com/office/officeart/2005/8/colors/accent1_2" csCatId="accent1" phldr="1"/>
      <dgm:spPr/>
    </dgm:pt>
    <dgm:pt modelId="{8D97F5AD-1925-4EB7-9F42-DD04AE169D1B}">
      <dgm:prSet phldrT="[Tekst]"/>
      <dgm:spPr>
        <a:solidFill>
          <a:srgbClr val="6D5560"/>
        </a:solidFill>
      </dgm:spPr>
      <dgm:t>
        <a:bodyPr/>
        <a:lstStyle/>
        <a:p>
          <a:r>
            <a:rPr lang="nb-NO" dirty="0" smtClean="0"/>
            <a:t>Vår 2015</a:t>
          </a:r>
        </a:p>
        <a:p>
          <a:r>
            <a:rPr lang="nb-NO" dirty="0" smtClean="0"/>
            <a:t>Utredning/ mulighetsbilde</a:t>
          </a:r>
          <a:endParaRPr lang="nb-NO" dirty="0"/>
        </a:p>
      </dgm:t>
    </dgm:pt>
    <dgm:pt modelId="{493DC7F5-027D-458E-8A27-D15DDBEDF988}" type="parTrans" cxnId="{641775DE-65F8-49C6-95A7-0ECF6005A811}">
      <dgm:prSet/>
      <dgm:spPr/>
      <dgm:t>
        <a:bodyPr/>
        <a:lstStyle/>
        <a:p>
          <a:endParaRPr lang="nb-NO"/>
        </a:p>
      </dgm:t>
    </dgm:pt>
    <dgm:pt modelId="{7990EEF1-73E4-49F7-9FF4-C9EA65567812}" type="sibTrans" cxnId="{641775DE-65F8-49C6-95A7-0ECF6005A811}">
      <dgm:prSet/>
      <dgm:spPr/>
      <dgm:t>
        <a:bodyPr/>
        <a:lstStyle/>
        <a:p>
          <a:endParaRPr lang="nb-NO"/>
        </a:p>
      </dgm:t>
    </dgm:pt>
    <dgm:pt modelId="{FA8A663E-D842-440E-99E0-A9AF27C65190}">
      <dgm:prSet phldrT="[Tekst]"/>
      <dgm:spPr>
        <a:solidFill>
          <a:srgbClr val="6D5560"/>
        </a:solidFill>
      </dgm:spPr>
      <dgm:t>
        <a:bodyPr/>
        <a:lstStyle/>
        <a:p>
          <a:r>
            <a:rPr lang="nb-NO" dirty="0" smtClean="0"/>
            <a:t>Høst 2015</a:t>
          </a:r>
        </a:p>
        <a:p>
          <a:r>
            <a:rPr lang="nb-NO" dirty="0" smtClean="0"/>
            <a:t>Involvering, dialog, intensjonsavtale</a:t>
          </a:r>
          <a:endParaRPr lang="nb-NO" dirty="0"/>
        </a:p>
      </dgm:t>
    </dgm:pt>
    <dgm:pt modelId="{32938845-DBB8-4F4D-B804-D3C0F919B5C7}" type="parTrans" cxnId="{46273BFB-28DA-4FE7-B797-C8A2D4F76C71}">
      <dgm:prSet/>
      <dgm:spPr/>
      <dgm:t>
        <a:bodyPr/>
        <a:lstStyle/>
        <a:p>
          <a:endParaRPr lang="nb-NO"/>
        </a:p>
      </dgm:t>
    </dgm:pt>
    <dgm:pt modelId="{69A96000-275D-4BF7-93BC-8DF99AB3E8E3}" type="sibTrans" cxnId="{46273BFB-28DA-4FE7-B797-C8A2D4F76C71}">
      <dgm:prSet/>
      <dgm:spPr/>
      <dgm:t>
        <a:bodyPr/>
        <a:lstStyle/>
        <a:p>
          <a:endParaRPr lang="nb-NO"/>
        </a:p>
      </dgm:t>
    </dgm:pt>
    <dgm:pt modelId="{2B55B121-74B8-46D3-96A8-8D87F7A4067C}">
      <dgm:prSet phldrT="[Tekst]"/>
      <dgm:spPr>
        <a:solidFill>
          <a:srgbClr val="6D5560"/>
        </a:solidFill>
      </dgm:spPr>
      <dgm:t>
        <a:bodyPr/>
        <a:lstStyle/>
        <a:p>
          <a:r>
            <a:rPr lang="nb-NO" dirty="0" smtClean="0"/>
            <a:t>Vår 2016</a:t>
          </a:r>
        </a:p>
        <a:p>
          <a:r>
            <a:rPr lang="nb-NO" dirty="0" smtClean="0"/>
            <a:t>Retningsvalg  vedtak i kommunestyret</a:t>
          </a:r>
          <a:endParaRPr lang="nb-NO" dirty="0"/>
        </a:p>
      </dgm:t>
    </dgm:pt>
    <dgm:pt modelId="{C8B61ED3-51F6-4825-BE6F-B70CA7E2297F}" type="parTrans" cxnId="{1A970A80-7AA8-41A2-B0F1-6FEB7946ECFF}">
      <dgm:prSet/>
      <dgm:spPr/>
      <dgm:t>
        <a:bodyPr/>
        <a:lstStyle/>
        <a:p>
          <a:endParaRPr lang="nb-NO"/>
        </a:p>
      </dgm:t>
    </dgm:pt>
    <dgm:pt modelId="{886F47AA-89AC-4548-9E64-987996665735}" type="sibTrans" cxnId="{1A970A80-7AA8-41A2-B0F1-6FEB7946ECFF}">
      <dgm:prSet/>
      <dgm:spPr/>
      <dgm:t>
        <a:bodyPr/>
        <a:lstStyle/>
        <a:p>
          <a:endParaRPr lang="nb-NO"/>
        </a:p>
      </dgm:t>
    </dgm:pt>
    <dgm:pt modelId="{CE97C67B-BC82-4758-B3FB-106E49CDCFFC}" type="pres">
      <dgm:prSet presAssocID="{ED5F2347-46C9-4053-8DA1-4E6ED7B60865}" presName="Name0" presStyleCnt="0">
        <dgm:presLayoutVars>
          <dgm:dir/>
          <dgm:resizeHandles val="exact"/>
        </dgm:presLayoutVars>
      </dgm:prSet>
      <dgm:spPr/>
    </dgm:pt>
    <dgm:pt modelId="{CFFDF37F-EE14-436B-9BF9-B87FD4A75BED}" type="pres">
      <dgm:prSet presAssocID="{8D97F5AD-1925-4EB7-9F42-DD04AE169D1B}" presName="parTxOnly" presStyleLbl="node1" presStyleIdx="0" presStyleCnt="3" custLinFactNeighborX="-572" custLinFactNeighborY="158">
        <dgm:presLayoutVars>
          <dgm:bulletEnabled val="1"/>
        </dgm:presLayoutVars>
      </dgm:prSet>
      <dgm:spPr/>
      <dgm:t>
        <a:bodyPr/>
        <a:lstStyle/>
        <a:p>
          <a:endParaRPr lang="nb-NO"/>
        </a:p>
      </dgm:t>
    </dgm:pt>
    <dgm:pt modelId="{3FFD9ACF-69F4-4415-81C4-229BA907ED3C}" type="pres">
      <dgm:prSet presAssocID="{7990EEF1-73E4-49F7-9FF4-C9EA65567812}" presName="parSpace" presStyleCnt="0"/>
      <dgm:spPr/>
    </dgm:pt>
    <dgm:pt modelId="{5CD349DC-C6C4-4C52-A23C-9666E404A952}" type="pres">
      <dgm:prSet presAssocID="{FA8A663E-D842-440E-99E0-A9AF27C65190}" presName="parTxOnly" presStyleLbl="node1" presStyleIdx="1" presStyleCnt="3">
        <dgm:presLayoutVars>
          <dgm:bulletEnabled val="1"/>
        </dgm:presLayoutVars>
      </dgm:prSet>
      <dgm:spPr/>
      <dgm:t>
        <a:bodyPr/>
        <a:lstStyle/>
        <a:p>
          <a:endParaRPr lang="nb-NO"/>
        </a:p>
      </dgm:t>
    </dgm:pt>
    <dgm:pt modelId="{0F0036DE-AFB6-4D6B-A844-552154CC3D21}" type="pres">
      <dgm:prSet presAssocID="{69A96000-275D-4BF7-93BC-8DF99AB3E8E3}" presName="parSpace" presStyleCnt="0"/>
      <dgm:spPr/>
    </dgm:pt>
    <dgm:pt modelId="{0B6A1EB0-C8F3-4E21-BD60-D2A19A092A76}" type="pres">
      <dgm:prSet presAssocID="{2B55B121-74B8-46D3-96A8-8D87F7A4067C}" presName="parTxOnly" presStyleLbl="node1" presStyleIdx="2" presStyleCnt="3">
        <dgm:presLayoutVars>
          <dgm:bulletEnabled val="1"/>
        </dgm:presLayoutVars>
      </dgm:prSet>
      <dgm:spPr/>
      <dgm:t>
        <a:bodyPr/>
        <a:lstStyle/>
        <a:p>
          <a:endParaRPr lang="nb-NO"/>
        </a:p>
      </dgm:t>
    </dgm:pt>
  </dgm:ptLst>
  <dgm:cxnLst>
    <dgm:cxn modelId="{5E2AFA3C-90E7-4235-876A-0BDA71C99AE7}" type="presOf" srcId="{ED5F2347-46C9-4053-8DA1-4E6ED7B60865}" destId="{CE97C67B-BC82-4758-B3FB-106E49CDCFFC}" srcOrd="0" destOrd="0" presId="urn:microsoft.com/office/officeart/2005/8/layout/hChevron3"/>
    <dgm:cxn modelId="{641775DE-65F8-49C6-95A7-0ECF6005A811}" srcId="{ED5F2347-46C9-4053-8DA1-4E6ED7B60865}" destId="{8D97F5AD-1925-4EB7-9F42-DD04AE169D1B}" srcOrd="0" destOrd="0" parTransId="{493DC7F5-027D-458E-8A27-D15DDBEDF988}" sibTransId="{7990EEF1-73E4-49F7-9FF4-C9EA65567812}"/>
    <dgm:cxn modelId="{46273BFB-28DA-4FE7-B797-C8A2D4F76C71}" srcId="{ED5F2347-46C9-4053-8DA1-4E6ED7B60865}" destId="{FA8A663E-D842-440E-99E0-A9AF27C65190}" srcOrd="1" destOrd="0" parTransId="{32938845-DBB8-4F4D-B804-D3C0F919B5C7}" sibTransId="{69A96000-275D-4BF7-93BC-8DF99AB3E8E3}"/>
    <dgm:cxn modelId="{405B7C5E-D9F0-4F11-8FEE-4BC4CD59AAF5}" type="presOf" srcId="{FA8A663E-D842-440E-99E0-A9AF27C65190}" destId="{5CD349DC-C6C4-4C52-A23C-9666E404A952}" srcOrd="0" destOrd="0" presId="urn:microsoft.com/office/officeart/2005/8/layout/hChevron3"/>
    <dgm:cxn modelId="{0149769A-CE28-4BE3-8B5C-51655E2A92EC}" type="presOf" srcId="{2B55B121-74B8-46D3-96A8-8D87F7A4067C}" destId="{0B6A1EB0-C8F3-4E21-BD60-D2A19A092A76}" srcOrd="0" destOrd="0" presId="urn:microsoft.com/office/officeart/2005/8/layout/hChevron3"/>
    <dgm:cxn modelId="{DC4613AA-E0B9-4218-B7B1-99E8B0889B54}" type="presOf" srcId="{8D97F5AD-1925-4EB7-9F42-DD04AE169D1B}" destId="{CFFDF37F-EE14-436B-9BF9-B87FD4A75BED}" srcOrd="0" destOrd="0" presId="urn:microsoft.com/office/officeart/2005/8/layout/hChevron3"/>
    <dgm:cxn modelId="{1A970A80-7AA8-41A2-B0F1-6FEB7946ECFF}" srcId="{ED5F2347-46C9-4053-8DA1-4E6ED7B60865}" destId="{2B55B121-74B8-46D3-96A8-8D87F7A4067C}" srcOrd="2" destOrd="0" parTransId="{C8B61ED3-51F6-4825-BE6F-B70CA7E2297F}" sibTransId="{886F47AA-89AC-4548-9E64-987996665735}"/>
    <dgm:cxn modelId="{1CC460EF-C55D-4498-A12D-4583AD5BCA9B}" type="presParOf" srcId="{CE97C67B-BC82-4758-B3FB-106E49CDCFFC}" destId="{CFFDF37F-EE14-436B-9BF9-B87FD4A75BED}" srcOrd="0" destOrd="0" presId="urn:microsoft.com/office/officeart/2005/8/layout/hChevron3"/>
    <dgm:cxn modelId="{1052BAF3-5988-4592-A3AA-0C5B2AF4A807}" type="presParOf" srcId="{CE97C67B-BC82-4758-B3FB-106E49CDCFFC}" destId="{3FFD9ACF-69F4-4415-81C4-229BA907ED3C}" srcOrd="1" destOrd="0" presId="urn:microsoft.com/office/officeart/2005/8/layout/hChevron3"/>
    <dgm:cxn modelId="{82589A55-BE07-4617-A8B3-DD73CDEA235F}" type="presParOf" srcId="{CE97C67B-BC82-4758-B3FB-106E49CDCFFC}" destId="{5CD349DC-C6C4-4C52-A23C-9666E404A952}" srcOrd="2" destOrd="0" presId="urn:microsoft.com/office/officeart/2005/8/layout/hChevron3"/>
    <dgm:cxn modelId="{0DFCC78F-34AB-4EE7-8BBB-47F876FBA7FD}" type="presParOf" srcId="{CE97C67B-BC82-4758-B3FB-106E49CDCFFC}" destId="{0F0036DE-AFB6-4D6B-A844-552154CC3D21}" srcOrd="3" destOrd="0" presId="urn:microsoft.com/office/officeart/2005/8/layout/hChevron3"/>
    <dgm:cxn modelId="{6E0B50B6-CCAC-4502-B4B9-968E6C2D262C}" type="presParOf" srcId="{CE97C67B-BC82-4758-B3FB-106E49CDCFFC}" destId="{0B6A1EB0-C8F3-4E21-BD60-D2A19A092A76}" srcOrd="4"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3ED6-2D1C-4E48-8065-00C8C02FDEE4}">
      <dsp:nvSpPr>
        <dsp:cNvPr id="0" name=""/>
        <dsp:cNvSpPr/>
      </dsp:nvSpPr>
      <dsp:spPr>
        <a:xfrm>
          <a:off x="250340" y="-173093"/>
          <a:ext cx="7241540" cy="4525963"/>
        </a:xfrm>
        <a:prstGeom prst="swooshArrow">
          <a:avLst>
            <a:gd name="adj1" fmla="val 25000"/>
            <a:gd name="adj2" fmla="val 25000"/>
          </a:avLst>
        </a:prstGeom>
        <a:solidFill>
          <a:srgbClr val="8BC0C6"/>
        </a:solidFill>
        <a:ln>
          <a:noFill/>
        </a:ln>
        <a:effectLst/>
      </dsp:spPr>
      <dsp:style>
        <a:lnRef idx="0">
          <a:scrgbClr r="0" g="0" b="0"/>
        </a:lnRef>
        <a:fillRef idx="1">
          <a:scrgbClr r="0" g="0" b="0"/>
        </a:fillRef>
        <a:effectRef idx="0">
          <a:scrgbClr r="0" g="0" b="0"/>
        </a:effectRef>
        <a:fontRef idx="minor"/>
      </dsp:style>
    </dsp:sp>
    <dsp:sp modelId="{0DA4621B-B1F9-4438-AE97-135FB6C657F0}">
      <dsp:nvSpPr>
        <dsp:cNvPr id="0" name=""/>
        <dsp:cNvSpPr/>
      </dsp:nvSpPr>
      <dsp:spPr>
        <a:xfrm>
          <a:off x="1174650" y="2950726"/>
          <a:ext cx="188280" cy="18828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E416C-374B-4CDD-B49E-230250AF13C1}">
      <dsp:nvSpPr>
        <dsp:cNvPr id="0" name=""/>
        <dsp:cNvSpPr/>
      </dsp:nvSpPr>
      <dsp:spPr>
        <a:xfrm>
          <a:off x="991654" y="3175810"/>
          <a:ext cx="2092867"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577850">
            <a:lnSpc>
              <a:spcPct val="90000"/>
            </a:lnSpc>
            <a:spcBef>
              <a:spcPct val="0"/>
            </a:spcBef>
            <a:spcAft>
              <a:spcPct val="35000"/>
            </a:spcAft>
          </a:pPr>
          <a:r>
            <a:rPr lang="nb-NO" sz="1300" b="1" kern="1200" dirty="0" smtClean="0"/>
            <a:t>1964:</a:t>
          </a:r>
        </a:p>
        <a:p>
          <a:pPr lvl="0" algn="l" defTabSz="577850">
            <a:lnSpc>
              <a:spcPct val="90000"/>
            </a:lnSpc>
            <a:spcBef>
              <a:spcPct val="0"/>
            </a:spcBef>
            <a:spcAft>
              <a:spcPct val="35000"/>
            </a:spcAft>
          </a:pPr>
          <a:r>
            <a:rPr lang="nb-NO" sz="1300" kern="1200" dirty="0" smtClean="0"/>
            <a:t>Skole, skatt, sosial- trygdevesen,</a:t>
          </a:r>
          <a:br>
            <a:rPr lang="nb-NO" sz="1300" kern="1200" dirty="0" smtClean="0"/>
          </a:br>
          <a:r>
            <a:rPr lang="nb-NO" sz="1300" kern="1200" dirty="0" smtClean="0"/>
            <a:t>vei. Plan og bygg i byene.</a:t>
          </a:r>
          <a:endParaRPr lang="nb-NO" sz="1300" kern="1200" dirty="0"/>
        </a:p>
      </dsp:txBody>
      <dsp:txXfrm>
        <a:off x="991654" y="3175810"/>
        <a:ext cx="2092867" cy="1308003"/>
      </dsp:txXfrm>
    </dsp:sp>
    <dsp:sp modelId="{8A6C4896-A553-40EB-AB69-8DF02B695243}">
      <dsp:nvSpPr>
        <dsp:cNvPr id="0" name=""/>
        <dsp:cNvSpPr/>
      </dsp:nvSpPr>
      <dsp:spPr>
        <a:xfrm>
          <a:off x="2836584" y="1720569"/>
          <a:ext cx="340352" cy="340352"/>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115D9-DF57-448E-A26F-209D14A5813C}">
      <dsp:nvSpPr>
        <dsp:cNvPr id="0" name=""/>
        <dsp:cNvSpPr/>
      </dsp:nvSpPr>
      <dsp:spPr>
        <a:xfrm>
          <a:off x="3228542" y="1544558"/>
          <a:ext cx="4681082" cy="3154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577850">
            <a:lnSpc>
              <a:spcPct val="90000"/>
            </a:lnSpc>
            <a:spcBef>
              <a:spcPct val="0"/>
            </a:spcBef>
            <a:spcAft>
              <a:spcPct val="35000"/>
            </a:spcAft>
          </a:pPr>
          <a:endParaRPr lang="nb-NO" sz="1300" kern="1200" dirty="0" smtClean="0"/>
        </a:p>
      </dsp:txBody>
      <dsp:txXfrm>
        <a:off x="3228542" y="1544558"/>
        <a:ext cx="4681082" cy="3154497"/>
      </dsp:txXfrm>
    </dsp:sp>
    <dsp:sp modelId="{A46B70FE-1839-4E38-9711-A515A58411A7}">
      <dsp:nvSpPr>
        <dsp:cNvPr id="0" name=""/>
        <dsp:cNvSpPr/>
      </dsp:nvSpPr>
      <dsp:spPr>
        <a:xfrm>
          <a:off x="4835249" y="971975"/>
          <a:ext cx="470700" cy="470700"/>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36733-96F7-4D32-8097-D56A3E041A82}">
      <dsp:nvSpPr>
        <dsp:cNvPr id="0" name=""/>
        <dsp:cNvSpPr/>
      </dsp:nvSpPr>
      <dsp:spPr>
        <a:xfrm>
          <a:off x="4011741" y="1539714"/>
          <a:ext cx="4070081" cy="2768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577850">
            <a:lnSpc>
              <a:spcPct val="90000"/>
            </a:lnSpc>
            <a:spcBef>
              <a:spcPct val="0"/>
            </a:spcBef>
            <a:spcAft>
              <a:spcPct val="35000"/>
            </a:spcAft>
          </a:pPr>
          <a:r>
            <a:rPr lang="nb-NO" sz="1300" b="1" u="none" kern="1200" dirty="0" smtClean="0"/>
            <a:t>                  </a:t>
          </a:r>
          <a:r>
            <a:rPr lang="nb-NO" sz="1300" b="1" u="sng" kern="1200" dirty="0" smtClean="0"/>
            <a:t>2014:</a:t>
          </a:r>
          <a:r>
            <a:rPr lang="nb-NO" sz="1300" kern="1200" dirty="0" smtClean="0"/>
            <a:t/>
          </a:r>
          <a:br>
            <a:rPr lang="nb-NO" sz="1300" kern="1200" dirty="0" smtClean="0"/>
          </a:br>
          <a:r>
            <a:rPr lang="nb-NO" sz="1300" kern="1200" dirty="0" smtClean="0"/>
            <a:t>Niårig </a:t>
          </a:r>
          <a:r>
            <a:rPr lang="nb-NO" sz="1300" b="1" kern="1200" dirty="0" smtClean="0"/>
            <a:t>grunnskole</a:t>
          </a:r>
          <a:r>
            <a:rPr lang="nb-NO" sz="1300" kern="1200" dirty="0" smtClean="0"/>
            <a:t>, </a:t>
          </a:r>
          <a:r>
            <a:rPr lang="nb-NO" sz="1300" b="1" kern="1200" dirty="0" smtClean="0"/>
            <a:t>beredskap</a:t>
          </a:r>
          <a:r>
            <a:rPr lang="nb-NO" sz="1300" kern="1200" dirty="0" smtClean="0"/>
            <a:t> mot forurensing , bosetting av </a:t>
          </a:r>
          <a:r>
            <a:rPr lang="nb-NO" sz="1300" b="1" kern="1200" dirty="0" smtClean="0"/>
            <a:t>flyktninger</a:t>
          </a:r>
          <a:r>
            <a:rPr lang="nb-NO" sz="1300" kern="1200" dirty="0" smtClean="0"/>
            <a:t>, </a:t>
          </a:r>
          <a:r>
            <a:rPr lang="nb-NO" sz="1300" b="1" kern="1200" dirty="0" smtClean="0"/>
            <a:t>avfall</a:t>
          </a:r>
          <a:r>
            <a:rPr lang="nb-NO" sz="1300" kern="1200" dirty="0" smtClean="0"/>
            <a:t>shåndtering og avløp, kommuneleger, </a:t>
          </a:r>
          <a:r>
            <a:rPr lang="nb-NO" sz="1300" b="1" kern="1200" dirty="0" smtClean="0"/>
            <a:t>helsestasjon</a:t>
          </a:r>
          <a:r>
            <a:rPr lang="nb-NO" sz="1300" kern="1200" dirty="0" smtClean="0"/>
            <a:t>, somatiske </a:t>
          </a:r>
          <a:r>
            <a:rPr lang="nb-NO" sz="1300" b="1" kern="1200" dirty="0" smtClean="0"/>
            <a:t>sykehjem</a:t>
          </a:r>
          <a:r>
            <a:rPr lang="nb-NO" sz="1300" kern="1200" dirty="0" smtClean="0"/>
            <a:t>, psykisk </a:t>
          </a:r>
          <a:r>
            <a:rPr lang="nb-NO" sz="1300" b="1" kern="1200" dirty="0" smtClean="0"/>
            <a:t>utviklingshemmede</a:t>
          </a:r>
          <a:r>
            <a:rPr lang="nb-NO" sz="1300" kern="1200" dirty="0" smtClean="0"/>
            <a:t>, miljøvern, undervisning </a:t>
          </a:r>
          <a:r>
            <a:rPr lang="nb-NO" sz="1300" b="1" kern="1200" dirty="0" smtClean="0"/>
            <a:t>barn</a:t>
          </a:r>
          <a:r>
            <a:rPr lang="nb-NO" sz="1300" kern="1200" dirty="0" smtClean="0"/>
            <a:t> i institusjoner, vilt- og </a:t>
          </a:r>
          <a:r>
            <a:rPr lang="nb-NO" sz="1300" b="1" kern="1200" dirty="0" smtClean="0"/>
            <a:t>naturforvaltning</a:t>
          </a:r>
          <a:r>
            <a:rPr lang="nb-NO" sz="1300" kern="1200" dirty="0" smtClean="0"/>
            <a:t>, landbrukskontorene, lovfestet rett til </a:t>
          </a:r>
          <a:r>
            <a:rPr lang="nb-NO" sz="1300" b="1" kern="1200" dirty="0" smtClean="0"/>
            <a:t>10-årig grunnskole</a:t>
          </a:r>
          <a:r>
            <a:rPr lang="nb-NO" sz="1300" kern="1200" dirty="0" smtClean="0"/>
            <a:t>, SFO, musikk- og </a:t>
          </a:r>
          <a:r>
            <a:rPr lang="nb-NO" sz="1300" b="1" kern="1200" dirty="0" smtClean="0"/>
            <a:t>kulturskoler</a:t>
          </a:r>
          <a:r>
            <a:rPr lang="nb-NO" sz="1300" kern="1200" dirty="0" smtClean="0"/>
            <a:t>, LAR, </a:t>
          </a:r>
          <a:r>
            <a:rPr lang="nb-NO" sz="1300" b="1" kern="1200" dirty="0" smtClean="0"/>
            <a:t>psykisk</a:t>
          </a:r>
          <a:r>
            <a:rPr lang="nb-NO" sz="1300" kern="1200" dirty="0" smtClean="0"/>
            <a:t> helse, </a:t>
          </a:r>
          <a:r>
            <a:rPr lang="nb-NO" sz="1300" b="1" kern="1200" dirty="0" smtClean="0"/>
            <a:t>fastlegeordning</a:t>
          </a:r>
          <a:r>
            <a:rPr lang="nb-NO" sz="1300" kern="1200" dirty="0" smtClean="0"/>
            <a:t>, forhandlingsansvar for </a:t>
          </a:r>
          <a:r>
            <a:rPr lang="nb-NO" sz="1300" b="1" kern="1200" dirty="0" smtClean="0"/>
            <a:t>lærere</a:t>
          </a:r>
          <a:r>
            <a:rPr lang="nb-NO" sz="1300" kern="1200" dirty="0" smtClean="0"/>
            <a:t>, klinisk </a:t>
          </a:r>
          <a:r>
            <a:rPr lang="nb-NO" sz="1300" b="1" kern="1200" dirty="0" smtClean="0"/>
            <a:t>veterinær</a:t>
          </a:r>
          <a:r>
            <a:rPr lang="nb-NO" sz="1300" kern="1200" dirty="0" smtClean="0"/>
            <a:t>vakt, lovfestet rett til </a:t>
          </a:r>
          <a:r>
            <a:rPr lang="nb-NO" sz="1300" b="1" kern="1200" dirty="0" smtClean="0"/>
            <a:t>barnehageplass</a:t>
          </a:r>
          <a:r>
            <a:rPr lang="nb-NO" sz="1300" kern="1200" dirty="0" smtClean="0"/>
            <a:t>, </a:t>
          </a:r>
          <a:r>
            <a:rPr lang="nb-NO" sz="1300" b="1" kern="1200" dirty="0" smtClean="0"/>
            <a:t>krise</a:t>
          </a:r>
          <a:r>
            <a:rPr lang="nb-NO" sz="1300" kern="1200" dirty="0" smtClean="0"/>
            <a:t>sentre, kvalifiseringsprogrammet, nasjonalparkstyrer, beredskapsansvar, samhandlingsreformen, </a:t>
          </a:r>
          <a:r>
            <a:rPr lang="nb-NO" sz="1300" b="1" kern="1200" dirty="0" smtClean="0"/>
            <a:t>folkehelseansvar</a:t>
          </a:r>
          <a:r>
            <a:rPr lang="nb-NO" sz="1300" kern="1200" dirty="0" smtClean="0"/>
            <a:t>.</a:t>
          </a:r>
          <a:br>
            <a:rPr lang="nb-NO" sz="1300" kern="1200" dirty="0" smtClean="0"/>
          </a:br>
          <a:endParaRPr lang="nb-NO" sz="1300" kern="1200" dirty="0"/>
        </a:p>
      </dsp:txBody>
      <dsp:txXfrm>
        <a:off x="4011741" y="1539714"/>
        <a:ext cx="4070081" cy="2768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3470-90B8-44A5-9F3E-E6E5B5B0E47C}">
      <dsp:nvSpPr>
        <dsp:cNvPr id="0" name=""/>
        <dsp:cNvSpPr/>
      </dsp:nvSpPr>
      <dsp:spPr>
        <a:xfrm rot="4947511">
          <a:off x="908325" y="528552"/>
          <a:ext cx="3752727" cy="3562031"/>
        </a:xfrm>
        <a:prstGeom prst="swooshArrow">
          <a:avLst>
            <a:gd name="adj1" fmla="val 16310"/>
            <a:gd name="adj2" fmla="val 31370"/>
          </a:avLst>
        </a:prstGeom>
        <a:solidFill>
          <a:srgbClr val="8BC0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3DAD5-A149-439E-A071-BB7FB5D09130}">
      <dsp:nvSpPr>
        <dsp:cNvPr id="0" name=""/>
        <dsp:cNvSpPr/>
      </dsp:nvSpPr>
      <dsp:spPr>
        <a:xfrm flipH="1">
          <a:off x="2124689" y="1071035"/>
          <a:ext cx="135496" cy="75481"/>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DDCB4-B6EF-4856-BA5E-68A75DE25904}">
      <dsp:nvSpPr>
        <dsp:cNvPr id="0" name=""/>
        <dsp:cNvSpPr/>
      </dsp:nvSpPr>
      <dsp:spPr>
        <a:xfrm>
          <a:off x="3088260" y="1838416"/>
          <a:ext cx="100697" cy="10069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4E5335-92E4-472F-8BEA-F619B5D92730}">
      <dsp:nvSpPr>
        <dsp:cNvPr id="0" name=""/>
        <dsp:cNvSpPr/>
      </dsp:nvSpPr>
      <dsp:spPr>
        <a:xfrm>
          <a:off x="3701256" y="2617127"/>
          <a:ext cx="100697" cy="100697"/>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12257-32EF-491C-B226-5F7F99BEBEC5}">
      <dsp:nvSpPr>
        <dsp:cNvPr id="0" name=""/>
        <dsp:cNvSpPr/>
      </dsp:nvSpPr>
      <dsp:spPr>
        <a:xfrm>
          <a:off x="0" y="342954"/>
          <a:ext cx="1879988" cy="73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nb-NO" sz="1600" b="1" kern="1200" dirty="0" smtClean="0">
              <a:solidFill>
                <a:srgbClr val="6D5560"/>
              </a:solidFill>
            </a:rPr>
            <a:t>Antall  innbyggere i arbeidsfør alder per person over 80 år</a:t>
          </a:r>
          <a:endParaRPr lang="nb-NO" sz="1600" kern="1200" dirty="0">
            <a:solidFill>
              <a:srgbClr val="6D5560"/>
            </a:solidFill>
          </a:endParaRPr>
        </a:p>
      </dsp:txBody>
      <dsp:txXfrm>
        <a:off x="0" y="342954"/>
        <a:ext cx="1879988" cy="739061"/>
      </dsp:txXfrm>
    </dsp:sp>
    <dsp:sp modelId="{081B38E8-E75B-48C6-95B2-B7A6DEB2E3CD}">
      <dsp:nvSpPr>
        <dsp:cNvPr id="0" name=""/>
        <dsp:cNvSpPr/>
      </dsp:nvSpPr>
      <dsp:spPr>
        <a:xfrm>
          <a:off x="2770588" y="575703"/>
          <a:ext cx="2743767" cy="73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nb-NO" sz="2400" b="1" kern="1200" dirty="0" smtClean="0">
              <a:solidFill>
                <a:srgbClr val="6D5560"/>
              </a:solidFill>
            </a:rPr>
            <a:t>2014: 15,3</a:t>
          </a:r>
          <a:endParaRPr lang="nb-NO" sz="2400" b="1" kern="1200" dirty="0">
            <a:solidFill>
              <a:srgbClr val="6D5560"/>
            </a:solidFill>
          </a:endParaRPr>
        </a:p>
      </dsp:txBody>
      <dsp:txXfrm>
        <a:off x="2770588" y="575703"/>
        <a:ext cx="2743767" cy="739061"/>
      </dsp:txXfrm>
    </dsp:sp>
    <dsp:sp modelId="{F8AA08C6-9128-48C9-900C-B19E428CCB4E}">
      <dsp:nvSpPr>
        <dsp:cNvPr id="0" name=""/>
        <dsp:cNvSpPr/>
      </dsp:nvSpPr>
      <dsp:spPr>
        <a:xfrm>
          <a:off x="3732842" y="1403194"/>
          <a:ext cx="2184851" cy="73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nb-NO" sz="1600" kern="1200" dirty="0" smtClean="0"/>
            <a:t>   </a:t>
          </a:r>
          <a:r>
            <a:rPr lang="nb-NO" sz="2400" b="1" kern="1200" dirty="0" smtClean="0">
              <a:solidFill>
                <a:srgbClr val="6D5560"/>
              </a:solidFill>
            </a:rPr>
            <a:t>2020: 12,4</a:t>
          </a:r>
          <a:endParaRPr lang="nb-NO" sz="2400" b="1" kern="1200" dirty="0">
            <a:solidFill>
              <a:srgbClr val="6D5560"/>
            </a:solidFill>
          </a:endParaRPr>
        </a:p>
      </dsp:txBody>
      <dsp:txXfrm>
        <a:off x="3732842" y="1403194"/>
        <a:ext cx="2184851" cy="739061"/>
      </dsp:txXfrm>
    </dsp:sp>
    <dsp:sp modelId="{DE02EDE9-B0E5-4FA6-AC82-50648C8DC581}">
      <dsp:nvSpPr>
        <dsp:cNvPr id="0" name=""/>
        <dsp:cNvSpPr/>
      </dsp:nvSpPr>
      <dsp:spPr>
        <a:xfrm>
          <a:off x="4512766" y="2407815"/>
          <a:ext cx="1676746" cy="73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nb-NO" sz="2400" b="1" kern="1200" dirty="0" smtClean="0">
              <a:solidFill>
                <a:srgbClr val="FF0000"/>
              </a:solidFill>
            </a:rPr>
            <a:t>2040: 5,7</a:t>
          </a:r>
          <a:endParaRPr lang="nb-NO" sz="2400" b="1" kern="1200" dirty="0">
            <a:solidFill>
              <a:srgbClr val="FF0000"/>
            </a:solidFill>
          </a:endParaRPr>
        </a:p>
      </dsp:txBody>
      <dsp:txXfrm>
        <a:off x="4512766" y="2407815"/>
        <a:ext cx="1676746" cy="739061"/>
      </dsp:txXfrm>
    </dsp:sp>
    <dsp:sp modelId="{5D358801-BE16-4CDC-AC0A-29B80D8FFAB9}">
      <dsp:nvSpPr>
        <dsp:cNvPr id="0" name=""/>
        <dsp:cNvSpPr/>
      </dsp:nvSpPr>
      <dsp:spPr>
        <a:xfrm>
          <a:off x="3178241" y="3880075"/>
          <a:ext cx="2540525" cy="739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t" anchorCtr="0">
          <a:noAutofit/>
        </a:bodyPr>
        <a:lstStyle/>
        <a:p>
          <a:pPr lvl="0" algn="ctr" defTabSz="711200">
            <a:lnSpc>
              <a:spcPct val="90000"/>
            </a:lnSpc>
            <a:spcBef>
              <a:spcPct val="0"/>
            </a:spcBef>
            <a:spcAft>
              <a:spcPct val="35000"/>
            </a:spcAft>
          </a:pPr>
          <a:endParaRPr lang="nb-NO" sz="1600" kern="1200" dirty="0"/>
        </a:p>
      </dsp:txBody>
      <dsp:txXfrm>
        <a:off x="3178241" y="3880075"/>
        <a:ext cx="2540525" cy="739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DACAE-E52D-4479-A97A-089B82838D7D}">
      <dsp:nvSpPr>
        <dsp:cNvPr id="0" name=""/>
        <dsp:cNvSpPr/>
      </dsp:nvSpPr>
      <dsp:spPr>
        <a:xfrm>
          <a:off x="3784524" y="1973841"/>
          <a:ext cx="2602492" cy="2573068"/>
        </a:xfrm>
        <a:prstGeom prst="gear9">
          <a:avLst/>
        </a:prstGeom>
        <a:solidFill>
          <a:srgbClr val="6D55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nb-NO" sz="2200" b="1" kern="1200" dirty="0">
              <a:solidFill>
                <a:srgbClr val="FFC000"/>
              </a:solidFill>
              <a:effectLst/>
            </a:rPr>
            <a:t>Kommunene</a:t>
          </a:r>
        </a:p>
      </dsp:txBody>
      <dsp:txXfrm>
        <a:off x="4305542" y="2576570"/>
        <a:ext cx="1560456" cy="1322610"/>
      </dsp:txXfrm>
    </dsp:sp>
    <dsp:sp modelId="{CEB2C021-7658-4AF5-8370-83EAB100F5E3}">
      <dsp:nvSpPr>
        <dsp:cNvPr id="0" name=""/>
        <dsp:cNvSpPr/>
      </dsp:nvSpPr>
      <dsp:spPr>
        <a:xfrm>
          <a:off x="2411890" y="1427360"/>
          <a:ext cx="1810385" cy="1810385"/>
        </a:xfrm>
        <a:prstGeom prst="gear6">
          <a:avLst/>
        </a:prstGeom>
        <a:solidFill>
          <a:srgbClr val="6D55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nb-NO" sz="1100" kern="1200" dirty="0" smtClean="0"/>
            <a:t> </a:t>
          </a:r>
          <a:endParaRPr lang="nb-NO" sz="1100" kern="1200" dirty="0"/>
        </a:p>
        <a:p>
          <a:pPr lvl="0" algn="ctr" defTabSz="488950">
            <a:lnSpc>
              <a:spcPct val="90000"/>
            </a:lnSpc>
            <a:spcBef>
              <a:spcPct val="0"/>
            </a:spcBef>
            <a:spcAft>
              <a:spcPct val="35000"/>
            </a:spcAft>
          </a:pPr>
          <a:r>
            <a:rPr lang="nb-NO" sz="1100" kern="1200" dirty="0" smtClean="0"/>
            <a:t>Fylkesmannen </a:t>
          </a:r>
          <a:r>
            <a:rPr lang="nb-NO" sz="1100" kern="1200" dirty="0"/>
            <a:t>i samarbeid med KS</a:t>
          </a:r>
        </a:p>
      </dsp:txBody>
      <dsp:txXfrm>
        <a:off x="2867660" y="1885885"/>
        <a:ext cx="898845" cy="893335"/>
      </dsp:txXfrm>
    </dsp:sp>
    <dsp:sp modelId="{3FFD414B-07C3-4A50-9B0F-AB901FBC20BB}">
      <dsp:nvSpPr>
        <dsp:cNvPr id="0" name=""/>
        <dsp:cNvSpPr/>
      </dsp:nvSpPr>
      <dsp:spPr>
        <a:xfrm rot="20700000">
          <a:off x="3425891" y="178379"/>
          <a:ext cx="1773807" cy="1773807"/>
        </a:xfrm>
        <a:prstGeom prst="gear6">
          <a:avLst/>
        </a:prstGeom>
        <a:solidFill>
          <a:srgbClr val="6D55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nb-NO" sz="1200" kern="1200" dirty="0"/>
            <a:t>Stortingsvedtak</a:t>
          </a:r>
        </a:p>
      </dsp:txBody>
      <dsp:txXfrm rot="-20700000">
        <a:off x="3814939" y="567427"/>
        <a:ext cx="995711" cy="995711"/>
      </dsp:txXfrm>
    </dsp:sp>
    <dsp:sp modelId="{188F3E27-EB53-498C-9D47-5F15A0C29D60}">
      <dsp:nvSpPr>
        <dsp:cNvPr id="0" name=""/>
        <dsp:cNvSpPr/>
      </dsp:nvSpPr>
      <dsp:spPr>
        <a:xfrm>
          <a:off x="3672443" y="1638027"/>
          <a:ext cx="3186277" cy="3186277"/>
        </a:xfrm>
        <a:prstGeom prst="circularArrow">
          <a:avLst>
            <a:gd name="adj1" fmla="val 4687"/>
            <a:gd name="adj2" fmla="val 299029"/>
            <a:gd name="adj3" fmla="val 2523572"/>
            <a:gd name="adj4" fmla="val 15845412"/>
            <a:gd name="adj5" fmla="val 5469"/>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DFBE684D-D09B-463B-A674-EE2D9EDCAE20}">
      <dsp:nvSpPr>
        <dsp:cNvPr id="0" name=""/>
        <dsp:cNvSpPr/>
      </dsp:nvSpPr>
      <dsp:spPr>
        <a:xfrm>
          <a:off x="2091274" y="1025367"/>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B160A4-9CB8-494A-AF11-53ECB78D507D}">
      <dsp:nvSpPr>
        <dsp:cNvPr id="0" name=""/>
        <dsp:cNvSpPr/>
      </dsp:nvSpPr>
      <dsp:spPr>
        <a:xfrm>
          <a:off x="3015590" y="-211574"/>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nn-NO"/>
          </a:p>
        </p:txBody>
      </p:sp>
      <p:sp>
        <p:nvSpPr>
          <p:cNvPr id="3" name="Plassholder for dato 2"/>
          <p:cNvSpPr>
            <a:spLocks noGrp="1"/>
          </p:cNvSpPr>
          <p:nvPr>
            <p:ph type="dt" sz="quarter" idx="1"/>
          </p:nvPr>
        </p:nvSpPr>
        <p:spPr>
          <a:xfrm>
            <a:off x="3850443" y="0"/>
            <a:ext cx="2945660" cy="496332"/>
          </a:xfrm>
          <a:prstGeom prst="rect">
            <a:avLst/>
          </a:prstGeom>
        </p:spPr>
        <p:txBody>
          <a:bodyPr vert="horz" lIns="91275" tIns="45638" rIns="91275" bIns="45638" rtlCol="0"/>
          <a:lstStyle>
            <a:lvl1pPr algn="r">
              <a:defRPr sz="1200"/>
            </a:lvl1pPr>
          </a:lstStyle>
          <a:p>
            <a:fld id="{EB62AF2B-CAD5-6041-9A92-86A09088457D}" type="datetimeFigureOut">
              <a:rPr lang="nn-NO" smtClean="0"/>
              <a:pPr/>
              <a:t>28.04.2015</a:t>
            </a:fld>
            <a:endParaRPr lang="nn-NO"/>
          </a:p>
        </p:txBody>
      </p:sp>
      <p:sp>
        <p:nvSpPr>
          <p:cNvPr id="4" name="Plassholder for bunntekst 3"/>
          <p:cNvSpPr>
            <a:spLocks noGrp="1"/>
          </p:cNvSpPr>
          <p:nvPr>
            <p:ph type="ftr" sz="quarter" idx="2"/>
          </p:nvPr>
        </p:nvSpPr>
        <p:spPr>
          <a:xfrm>
            <a:off x="0" y="9428584"/>
            <a:ext cx="2945660" cy="496332"/>
          </a:xfrm>
          <a:prstGeom prst="rect">
            <a:avLst/>
          </a:prstGeom>
        </p:spPr>
        <p:txBody>
          <a:bodyPr vert="horz" lIns="91275" tIns="45638" rIns="91275" bIns="45638" rtlCol="0" anchor="b"/>
          <a:lstStyle>
            <a:lvl1pPr algn="l">
              <a:defRPr sz="1200"/>
            </a:lvl1pPr>
          </a:lstStyle>
          <a:p>
            <a:endParaRPr lang="nn-NO"/>
          </a:p>
        </p:txBody>
      </p:sp>
      <p:sp>
        <p:nvSpPr>
          <p:cNvPr id="5" name="Plassholder for lysbildenummer 4"/>
          <p:cNvSpPr>
            <a:spLocks noGrp="1"/>
          </p:cNvSpPr>
          <p:nvPr>
            <p:ph type="sldNum" sz="quarter" idx="3"/>
          </p:nvPr>
        </p:nvSpPr>
        <p:spPr>
          <a:xfrm>
            <a:off x="3850443" y="9428584"/>
            <a:ext cx="2945660" cy="496332"/>
          </a:xfrm>
          <a:prstGeom prst="rect">
            <a:avLst/>
          </a:prstGeom>
        </p:spPr>
        <p:txBody>
          <a:bodyPr vert="horz" lIns="91275" tIns="45638" rIns="91275" bIns="45638" rtlCol="0" anchor="b"/>
          <a:lstStyle>
            <a:lvl1pPr algn="r">
              <a:defRPr sz="1200"/>
            </a:lvl1pPr>
          </a:lstStyle>
          <a:p>
            <a:fld id="{6FE341BF-3395-A047-A3A2-971CE5634986}" type="slidenum">
              <a:rPr lang="nn-NO" smtClean="0"/>
              <a:pPr/>
              <a:t>‹#›</a:t>
            </a:fld>
            <a:endParaRPr lang="nn-NO"/>
          </a:p>
        </p:txBody>
      </p:sp>
    </p:spTree>
    <p:extLst>
      <p:ext uri="{BB962C8B-B14F-4D97-AF65-F5344CB8AC3E}">
        <p14:creationId xmlns:p14="http://schemas.microsoft.com/office/powerpoint/2010/main" val="498820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60" cy="496332"/>
          </a:xfrm>
          <a:prstGeom prst="rect">
            <a:avLst/>
          </a:prstGeom>
        </p:spPr>
        <p:txBody>
          <a:bodyPr vert="horz" lIns="91275" tIns="45638" rIns="91275" bIns="45638" rtlCol="0"/>
          <a:lstStyle>
            <a:lvl1pPr algn="l">
              <a:defRPr sz="1200"/>
            </a:lvl1pPr>
          </a:lstStyle>
          <a:p>
            <a:endParaRPr lang="nn-NO"/>
          </a:p>
        </p:txBody>
      </p:sp>
      <p:sp>
        <p:nvSpPr>
          <p:cNvPr id="3" name="Plassholder for dato 2"/>
          <p:cNvSpPr>
            <a:spLocks noGrp="1"/>
          </p:cNvSpPr>
          <p:nvPr>
            <p:ph type="dt" idx="1"/>
          </p:nvPr>
        </p:nvSpPr>
        <p:spPr>
          <a:xfrm>
            <a:off x="3850443" y="0"/>
            <a:ext cx="2945660" cy="496332"/>
          </a:xfrm>
          <a:prstGeom prst="rect">
            <a:avLst/>
          </a:prstGeom>
        </p:spPr>
        <p:txBody>
          <a:bodyPr vert="horz" lIns="91275" tIns="45638" rIns="91275" bIns="45638" rtlCol="0"/>
          <a:lstStyle>
            <a:lvl1pPr algn="r">
              <a:defRPr sz="1200"/>
            </a:lvl1pPr>
          </a:lstStyle>
          <a:p>
            <a:fld id="{C18F1763-B220-ED42-A88F-03D6C4484761}" type="datetimeFigureOut">
              <a:rPr lang="nn-NO" smtClean="0"/>
              <a:pPr/>
              <a:t>28.04.2015</a:t>
            </a:fld>
            <a:endParaRPr lang="nn-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75" tIns="45638" rIns="91275" bIns="45638" rtlCol="0" anchor="ctr"/>
          <a:lstStyle/>
          <a:p>
            <a:endParaRPr lang="nn-NO"/>
          </a:p>
        </p:txBody>
      </p:sp>
      <p:sp>
        <p:nvSpPr>
          <p:cNvPr id="5" name="Plassholder for notater 4"/>
          <p:cNvSpPr>
            <a:spLocks noGrp="1"/>
          </p:cNvSpPr>
          <p:nvPr>
            <p:ph type="body" sz="quarter" idx="3"/>
          </p:nvPr>
        </p:nvSpPr>
        <p:spPr>
          <a:xfrm>
            <a:off x="679768" y="4715154"/>
            <a:ext cx="5438140" cy="4466987"/>
          </a:xfrm>
          <a:prstGeom prst="rect">
            <a:avLst/>
          </a:prstGeom>
        </p:spPr>
        <p:txBody>
          <a:bodyPr vert="horz" lIns="91275" tIns="45638" rIns="91275" bIns="45638"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9428584"/>
            <a:ext cx="2945660" cy="496332"/>
          </a:xfrm>
          <a:prstGeom prst="rect">
            <a:avLst/>
          </a:prstGeom>
        </p:spPr>
        <p:txBody>
          <a:bodyPr vert="horz" lIns="91275" tIns="45638" rIns="91275" bIns="45638" rtlCol="0" anchor="b"/>
          <a:lstStyle>
            <a:lvl1pPr algn="l">
              <a:defRPr sz="1200"/>
            </a:lvl1pPr>
          </a:lstStyle>
          <a:p>
            <a:endParaRPr lang="nn-NO"/>
          </a:p>
        </p:txBody>
      </p:sp>
      <p:sp>
        <p:nvSpPr>
          <p:cNvPr id="7" name="Plassholder for lysbildenummer 6"/>
          <p:cNvSpPr>
            <a:spLocks noGrp="1"/>
          </p:cNvSpPr>
          <p:nvPr>
            <p:ph type="sldNum" sz="quarter" idx="5"/>
          </p:nvPr>
        </p:nvSpPr>
        <p:spPr>
          <a:xfrm>
            <a:off x="3850443" y="9428584"/>
            <a:ext cx="2945660" cy="496332"/>
          </a:xfrm>
          <a:prstGeom prst="rect">
            <a:avLst/>
          </a:prstGeom>
        </p:spPr>
        <p:txBody>
          <a:bodyPr vert="horz" lIns="91275" tIns="45638" rIns="91275" bIns="45638" rtlCol="0" anchor="b"/>
          <a:lstStyle>
            <a:lvl1pPr algn="r">
              <a:defRPr sz="1200"/>
            </a:lvl1pPr>
          </a:lstStyle>
          <a:p>
            <a:fld id="{DF7CAFFC-682B-A746-ADFA-F92C308EAC0F}" type="slidenum">
              <a:rPr lang="nn-NO" smtClean="0"/>
              <a:pPr/>
              <a:t>‹#›</a:t>
            </a:fld>
            <a:endParaRPr lang="nn-NO"/>
          </a:p>
        </p:txBody>
      </p:sp>
    </p:spTree>
    <p:extLst>
      <p:ext uri="{BB962C8B-B14F-4D97-AF65-F5344CB8AC3E}">
        <p14:creationId xmlns:p14="http://schemas.microsoft.com/office/powerpoint/2010/main" val="18933028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a:t>
            </a:fld>
            <a:endParaRPr lang="nn-NO" dirty="0"/>
          </a:p>
        </p:txBody>
      </p:sp>
    </p:spTree>
    <p:extLst>
      <p:ext uri="{BB962C8B-B14F-4D97-AF65-F5344CB8AC3E}">
        <p14:creationId xmlns:p14="http://schemas.microsoft.com/office/powerpoint/2010/main" val="1976168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gjennomgangen skal spesielt se på småkommunetilskuddet, basistilskuddet</a:t>
            </a:r>
          </a:p>
          <a:p>
            <a:r>
              <a:rPr lang="nb-NO" dirty="0" smtClean="0"/>
              <a:t>- distriktspolitiske tilskudd står for fall?</a:t>
            </a:r>
          </a:p>
          <a:p>
            <a:pPr marL="171450" indent="-171450">
              <a:buFontTx/>
              <a:buChar char="-"/>
            </a:pPr>
            <a:r>
              <a:rPr lang="nb-NO" dirty="0" smtClean="0"/>
              <a:t>vanskelig å sammenligne hva man får i 2038 som enkeltkommune ift sammenslått</a:t>
            </a:r>
          </a:p>
          <a:p>
            <a:pPr marL="171450" indent="-171450">
              <a:buFontTx/>
              <a:buChar char="-"/>
            </a:pPr>
            <a:r>
              <a:rPr lang="nb-NO" dirty="0" smtClean="0"/>
              <a:t>100 000.- pr kommune til innbyggerinvolvering</a:t>
            </a:r>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11</a:t>
            </a:fld>
            <a:endParaRPr lang="nn-NO"/>
          </a:p>
        </p:txBody>
      </p:sp>
    </p:spTree>
    <p:extLst>
      <p:ext uri="{BB962C8B-B14F-4D97-AF65-F5344CB8AC3E}">
        <p14:creationId xmlns:p14="http://schemas.microsoft.com/office/powerpoint/2010/main" val="18105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13</a:t>
            </a:fld>
            <a:endParaRPr lang="nn-NO"/>
          </a:p>
        </p:txBody>
      </p:sp>
    </p:spTree>
    <p:extLst>
      <p:ext uri="{BB962C8B-B14F-4D97-AF65-F5344CB8AC3E}">
        <p14:creationId xmlns:p14="http://schemas.microsoft.com/office/powerpoint/2010/main" val="354538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15</a:t>
            </a:fld>
            <a:endParaRPr lang="nn-NO"/>
          </a:p>
        </p:txBody>
      </p:sp>
    </p:spTree>
    <p:extLst>
      <p:ext uri="{BB962C8B-B14F-4D97-AF65-F5344CB8AC3E}">
        <p14:creationId xmlns:p14="http://schemas.microsoft.com/office/powerpoint/2010/main" val="222862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Mange kommuner klarer ikke å løse dagens oppgaver. Resultert i  framvekst</a:t>
            </a:r>
            <a:r>
              <a:rPr lang="nb-NO" baseline="0" dirty="0" smtClean="0"/>
              <a:t> av IKS. </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Omfanget av interkommunale samarbeidsordninger har blitt for stort. </a:t>
            </a:r>
            <a:r>
              <a:rPr lang="nb-NO" baseline="0" dirty="0" err="1" smtClean="0"/>
              <a:t>Lokaldemokratisk</a:t>
            </a:r>
            <a:r>
              <a:rPr lang="nb-NO" baseline="0" dirty="0" smtClean="0"/>
              <a:t> utfordring. </a:t>
            </a:r>
          </a:p>
          <a:p>
            <a:pPr marL="0" marR="0" indent="0" algn="l" defTabSz="457200" rtl="0" eaLnBrk="1" fontAlgn="auto" latinLnBrk="0" hangingPunct="1">
              <a:lnSpc>
                <a:spcPct val="100000"/>
              </a:lnSpc>
              <a:spcBef>
                <a:spcPts val="0"/>
              </a:spcBef>
              <a:spcAft>
                <a:spcPts val="0"/>
              </a:spcAft>
              <a:buClrTx/>
              <a:buSzTx/>
              <a:buFontTx/>
              <a:buNone/>
              <a:tabLst/>
              <a:defRPr/>
            </a:pPr>
            <a:r>
              <a:rPr lang="nb-NO" baseline="0" dirty="0" smtClean="0"/>
              <a:t>Store nok kommuner slik at kommunene kan løse egne oppgaver- flytte beslutningene tilbake til kommunestyret. </a:t>
            </a:r>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2</a:t>
            </a:fld>
            <a:endParaRPr lang="nn-NO"/>
          </a:p>
        </p:txBody>
      </p:sp>
    </p:spTree>
    <p:extLst>
      <p:ext uri="{BB962C8B-B14F-4D97-AF65-F5344CB8AC3E}">
        <p14:creationId xmlns:p14="http://schemas.microsoft.com/office/powerpoint/2010/main" val="2431548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3</a:t>
            </a:fld>
            <a:endParaRPr lang="nn-NO"/>
          </a:p>
        </p:txBody>
      </p:sp>
    </p:spTree>
    <p:extLst>
      <p:ext uri="{BB962C8B-B14F-4D97-AF65-F5344CB8AC3E}">
        <p14:creationId xmlns:p14="http://schemas.microsoft.com/office/powerpoint/2010/main" val="250406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4</a:t>
            </a:fld>
            <a:endParaRPr lang="nn-NO"/>
          </a:p>
        </p:txBody>
      </p:sp>
    </p:spTree>
    <p:extLst>
      <p:ext uri="{BB962C8B-B14F-4D97-AF65-F5344CB8AC3E}">
        <p14:creationId xmlns:p14="http://schemas.microsoft.com/office/powerpoint/2010/main" val="230953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6</a:t>
            </a:fld>
            <a:endParaRPr lang="nn-NO"/>
          </a:p>
        </p:txBody>
      </p:sp>
    </p:spTree>
    <p:extLst>
      <p:ext uri="{BB962C8B-B14F-4D97-AF65-F5344CB8AC3E}">
        <p14:creationId xmlns:p14="http://schemas.microsoft.com/office/powerpoint/2010/main" val="7254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effectLst/>
              </a:rPr>
              <a:t>1) Gode og likeverdige tjenester til innbyggerne</a:t>
            </a:r>
            <a:r>
              <a:rPr lang="nb-NO" dirty="0" smtClean="0">
                <a:effectLst/>
              </a:rPr>
              <a:t/>
            </a:r>
            <a:br>
              <a:rPr lang="nb-NO" dirty="0" smtClean="0">
                <a:effectLst/>
              </a:rPr>
            </a:br>
            <a:r>
              <a:rPr lang="nb-NO" dirty="0" smtClean="0">
                <a:effectLst/>
              </a:rPr>
              <a:t>Større kommuner med bedre kapasitet og kompetanse vil legge til rette for gode og likeverdige tjenester over hele landet. Større fagmiljø vil gi mer stabile arbeidsmiljø, bredde i kompetansen og en bredere tiltaksportefølje, særlig i små og spesialiserte tjenester.</a:t>
            </a:r>
          </a:p>
          <a:p>
            <a:r>
              <a:rPr lang="nb-NO" b="1" dirty="0" smtClean="0">
                <a:effectLst/>
              </a:rPr>
              <a:t>2) Helhetlig og samordnet samfunnsutvikling</a:t>
            </a:r>
            <a:r>
              <a:rPr lang="nb-NO" dirty="0" smtClean="0">
                <a:effectLst/>
              </a:rPr>
              <a:t/>
            </a:r>
            <a:br>
              <a:rPr lang="nb-NO" dirty="0" smtClean="0">
                <a:effectLst/>
              </a:rPr>
            </a:br>
            <a:r>
              <a:rPr lang="nb-NO" dirty="0" smtClean="0">
                <a:effectLst/>
              </a:rPr>
              <a:t>Kommunesektoren skal bli bedre i stand til å løse nasjonale utfordringer. Reformen skal bedre forutsetningene for en styrket og samordnet lokal og regional utvikling i alle deler av landet både når det gjelder arealbruk, samfunnssikkerhet- og beredskap, transport, næring, miljø og klima, og også den sosiale utviklingen i kommunen. Det er ønskelig at kommunegrensene i større grad tilpasses naturlige bo- og arbeidsmarkedsregioner.</a:t>
            </a:r>
          </a:p>
          <a:p>
            <a:r>
              <a:rPr lang="nb-NO" b="1" dirty="0" smtClean="0">
                <a:effectLst/>
              </a:rPr>
              <a:t>3) Bærekraftige og økonomisk robuste kommuner</a:t>
            </a:r>
            <a:r>
              <a:rPr lang="nb-NO" dirty="0" smtClean="0">
                <a:effectLst/>
              </a:rPr>
              <a:t/>
            </a:r>
            <a:br>
              <a:rPr lang="nb-NO" dirty="0" smtClean="0">
                <a:effectLst/>
              </a:rPr>
            </a:br>
            <a:r>
              <a:rPr lang="nb-NO" dirty="0" smtClean="0">
                <a:effectLst/>
              </a:rPr>
              <a:t>Større kommuner vil ha større ressursgrunnlag og kan også ha en mer variert befolknings- og næringssammensetning. Det gjør kommunene mer robuste overfor uforutsette hendelser og utviklingstrekk. Bærekraftige og økonomisk robuste kommuner vil legge til rette for en mer effektiv ressursbruk innenfor begrensede økonomiske rammer.</a:t>
            </a:r>
          </a:p>
          <a:p>
            <a:r>
              <a:rPr lang="nb-NO" b="1" dirty="0" smtClean="0">
                <a:effectLst/>
              </a:rPr>
              <a:t>4) Styrke lokaldemokratiet og gi større kommuner flere oppgaver.</a:t>
            </a:r>
            <a:r>
              <a:rPr lang="nb-NO" u="sng" dirty="0" smtClean="0">
                <a:effectLst/>
              </a:rPr>
              <a:t/>
            </a:r>
            <a:br>
              <a:rPr lang="nb-NO" u="sng" dirty="0" smtClean="0">
                <a:effectLst/>
              </a:rPr>
            </a:br>
            <a:r>
              <a:rPr lang="nb-NO" dirty="0" smtClean="0">
                <a:effectLst/>
              </a:rPr>
              <a:t>Større og mer robuste kommuner kan få flere oppgaver. Dette vil gi økt makt og myndighet til kommunene, og dermed økt lokalt selvstyre. Større kommuner vil også redusere behovet for interkommunale løsninger. Færre og større kommuner som gjennomfører en velferdspolitikk i henhold til nasjonale mål, vil redusere behovet for statlig detaljstyring. Kommunene vil slik få større frihet til å prioritere og tilpasse velferdstilbudet til innbyggernes behov.</a:t>
            </a:r>
          </a:p>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7</a:t>
            </a:fld>
            <a:endParaRPr lang="nn-NO"/>
          </a:p>
        </p:txBody>
      </p:sp>
    </p:spTree>
    <p:extLst>
      <p:ext uri="{BB962C8B-B14F-4D97-AF65-F5344CB8AC3E}">
        <p14:creationId xmlns:p14="http://schemas.microsoft.com/office/powerpoint/2010/main" val="25734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8</a:t>
            </a:fld>
            <a:endParaRPr lang="nn-NO"/>
          </a:p>
        </p:txBody>
      </p:sp>
    </p:spTree>
    <p:extLst>
      <p:ext uri="{BB962C8B-B14F-4D97-AF65-F5344CB8AC3E}">
        <p14:creationId xmlns:p14="http://schemas.microsoft.com/office/powerpoint/2010/main" val="7280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Kommunene svarer på…: - Først og fremst et politikeransvar</a:t>
            </a:r>
          </a:p>
          <a:p>
            <a:r>
              <a:rPr lang="nb-NO" dirty="0" smtClean="0"/>
              <a:t>Suksessfaktor</a:t>
            </a:r>
            <a:r>
              <a:rPr lang="nb-NO" baseline="0" dirty="0" smtClean="0"/>
              <a:t> at det tas politisk ansvar. </a:t>
            </a:r>
            <a:endParaRPr lang="nb-NO" dirty="0" smtClean="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9</a:t>
            </a:fld>
            <a:endParaRPr lang="nn-NO"/>
          </a:p>
        </p:txBody>
      </p:sp>
    </p:spTree>
    <p:extLst>
      <p:ext uri="{BB962C8B-B14F-4D97-AF65-F5344CB8AC3E}">
        <p14:creationId xmlns:p14="http://schemas.microsoft.com/office/powerpoint/2010/main" val="20568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Ekspertutvalgets</a:t>
            </a:r>
            <a:r>
              <a:rPr lang="nb-NO" baseline="0" dirty="0" smtClean="0"/>
              <a:t> kriterier som kommunene skal ta stilling til:</a:t>
            </a:r>
          </a:p>
          <a:p>
            <a:r>
              <a:rPr lang="nb-NO" dirty="0"/>
              <a:t>1. Tilstrekkelig kapasitet </a:t>
            </a:r>
          </a:p>
          <a:p>
            <a:r>
              <a:rPr lang="nb-NO" dirty="0"/>
              <a:t>2. Relevant kompetanse </a:t>
            </a:r>
          </a:p>
          <a:p>
            <a:r>
              <a:rPr lang="nb-NO" dirty="0"/>
              <a:t>3. Tilstrekkelig distanse </a:t>
            </a:r>
          </a:p>
          <a:p>
            <a:r>
              <a:rPr lang="nb-NO" dirty="0"/>
              <a:t>4. Effektiv tjenesteproduksjon </a:t>
            </a:r>
          </a:p>
          <a:p>
            <a:r>
              <a:rPr lang="nb-NO" dirty="0"/>
              <a:t>5. Økonomisk soliditet 	</a:t>
            </a:r>
          </a:p>
          <a:p>
            <a:r>
              <a:rPr lang="nb-NO" dirty="0"/>
              <a:t>6. Valgfrihet </a:t>
            </a:r>
          </a:p>
          <a:p>
            <a:r>
              <a:rPr lang="nb-NO" dirty="0"/>
              <a:t>7. Funksjonelle samfunnsutviklingsområder </a:t>
            </a:r>
          </a:p>
          <a:p>
            <a:r>
              <a:rPr lang="nb-NO" dirty="0"/>
              <a:t>8. Høy politisk deltakelse </a:t>
            </a:r>
          </a:p>
          <a:p>
            <a:r>
              <a:rPr lang="nb-NO" dirty="0"/>
              <a:t>9. Lokal politisk styring </a:t>
            </a:r>
          </a:p>
          <a:p>
            <a:r>
              <a:rPr lang="nb-NO" dirty="0"/>
              <a:t>10. Lokal identitet 	</a:t>
            </a:r>
          </a:p>
          <a:p>
            <a:endParaRPr lang="nb-NO" dirty="0"/>
          </a:p>
        </p:txBody>
      </p:sp>
      <p:sp>
        <p:nvSpPr>
          <p:cNvPr id="4" name="Plassholder for lysbildenummer 3"/>
          <p:cNvSpPr>
            <a:spLocks noGrp="1"/>
          </p:cNvSpPr>
          <p:nvPr>
            <p:ph type="sldNum" sz="quarter" idx="10"/>
          </p:nvPr>
        </p:nvSpPr>
        <p:spPr/>
        <p:txBody>
          <a:bodyPr/>
          <a:lstStyle/>
          <a:p>
            <a:fld id="{DF7CAFFC-682B-A746-ADFA-F92C308EAC0F}" type="slidenum">
              <a:rPr lang="nn-NO" smtClean="0"/>
              <a:pPr/>
              <a:t>10</a:t>
            </a:fld>
            <a:endParaRPr lang="nn-NO"/>
          </a:p>
        </p:txBody>
      </p:sp>
    </p:spTree>
    <p:extLst>
      <p:ext uri="{BB962C8B-B14F-4D97-AF65-F5344CB8AC3E}">
        <p14:creationId xmlns:p14="http://schemas.microsoft.com/office/powerpoint/2010/main" val="3391632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1.pdf"/>
          <p:cNvPicPr>
            <a:picLocks noChangeAspect="1"/>
          </p:cNvPicPr>
          <p:nvPr userDrawn="1"/>
        </p:nvPicPr>
        <p:blipFill>
          <a:blip r:embed="rId2"/>
          <a:stretch>
            <a:fillRect/>
          </a:stretch>
        </p:blipFill>
        <p:spPr>
          <a:xfrm>
            <a:off x="0" y="0"/>
            <a:ext cx="9144000" cy="6858000"/>
          </a:xfrm>
          <a:prstGeom prst="rect">
            <a:avLst/>
          </a:prstGeom>
        </p:spPr>
      </p:pic>
      <p:sp>
        <p:nvSpPr>
          <p:cNvPr id="3" name="Undertittel 2"/>
          <p:cNvSpPr>
            <a:spLocks noGrp="1"/>
          </p:cNvSpPr>
          <p:nvPr>
            <p:ph type="subTitle" idx="1"/>
          </p:nvPr>
        </p:nvSpPr>
        <p:spPr>
          <a:xfrm>
            <a:off x="1170742" y="2494091"/>
            <a:ext cx="6260537" cy="307777"/>
          </a:xfrm>
        </p:spPr>
        <p:txBody>
          <a:bodyPr wrap="square">
            <a:spAutoFit/>
          </a:bodyPr>
          <a:lstStyle>
            <a:lvl1pPr marL="0" indent="0" algn="l">
              <a:buNone/>
              <a:defRPr sz="1400">
                <a:solidFill>
                  <a:srgbClr val="6D55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n-NO" dirty="0"/>
          </a:p>
        </p:txBody>
      </p:sp>
      <p:sp>
        <p:nvSpPr>
          <p:cNvPr id="10" name="Tittel 1"/>
          <p:cNvSpPr>
            <a:spLocks noGrp="1"/>
          </p:cNvSpPr>
          <p:nvPr>
            <p:ph type="ctrTitle"/>
          </p:nvPr>
        </p:nvSpPr>
        <p:spPr>
          <a:xfrm>
            <a:off x="1170741" y="1924704"/>
            <a:ext cx="6260537" cy="569387"/>
          </a:xfrm>
        </p:spPr>
        <p:txBody>
          <a:bodyPr anchor="t" anchorCtr="0">
            <a:normAutofit/>
          </a:bodyPr>
          <a:lstStyle>
            <a:lvl1pPr>
              <a:defRPr sz="2700">
                <a:solidFill>
                  <a:srgbClr val="6D5560"/>
                </a:solidFill>
              </a:defRPr>
            </a:lvl1pPr>
          </a:lstStyle>
          <a:p>
            <a:r>
              <a:rPr lang="nb-NO" smtClean="0"/>
              <a:t>Klikk for å redigere tittelstil</a:t>
            </a:r>
            <a:endParaRPr lang="nn-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n-NO"/>
          </a:p>
        </p:txBody>
      </p:sp>
      <p:sp>
        <p:nvSpPr>
          <p:cNvPr id="3" name="Plassholder for bilde 2"/>
          <p:cNvSpPr>
            <a:spLocks noGrp="1"/>
          </p:cNvSpPr>
          <p:nvPr>
            <p:ph type="pic" idx="1"/>
          </p:nvPr>
        </p:nvSpPr>
        <p:spPr>
          <a:xfrm>
            <a:off x="1792288" y="827851"/>
            <a:ext cx="5486400" cy="38997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eside">
    <p:spTree>
      <p:nvGrpSpPr>
        <p:cNvPr id="1" name=""/>
        <p:cNvGrpSpPr/>
        <p:nvPr/>
      </p:nvGrpSpPr>
      <p:grpSpPr>
        <a:xfrm>
          <a:off x="0" y="0"/>
          <a:ext cx="0" cy="0"/>
          <a:chOff x="0" y="0"/>
          <a:chExt cx="0" cy="0"/>
        </a:xfrm>
      </p:grpSpPr>
      <p:sp>
        <p:nvSpPr>
          <p:cNvPr id="5" name="Plassholder for bilde 4"/>
          <p:cNvSpPr>
            <a:spLocks noGrp="1"/>
          </p:cNvSpPr>
          <p:nvPr>
            <p:ph type="pic" sz="quarter" idx="10"/>
          </p:nvPr>
        </p:nvSpPr>
        <p:spPr>
          <a:xfrm>
            <a:off x="0" y="476672"/>
            <a:ext cx="9144000" cy="6070179"/>
          </a:xfrm>
        </p:spPr>
        <p:txBody>
          <a:bodyPr/>
          <a:lstStyle/>
          <a:p>
            <a:r>
              <a:rPr lang="nb-NO" smtClean="0"/>
              <a:t>Klikk ikonet for å legge til et bilde</a:t>
            </a:r>
            <a:endParaRPr lang="nb-NO" dirty="0"/>
          </a:p>
        </p:txBody>
      </p:sp>
      <p:sp>
        <p:nvSpPr>
          <p:cNvPr id="10" name="Plassholder for tekst 9"/>
          <p:cNvSpPr>
            <a:spLocks noGrp="1"/>
          </p:cNvSpPr>
          <p:nvPr>
            <p:ph type="body" sz="quarter" idx="12"/>
          </p:nvPr>
        </p:nvSpPr>
        <p:spPr>
          <a:xfrm>
            <a:off x="0" y="6364800"/>
            <a:ext cx="9144000" cy="493200"/>
          </a:xfrm>
          <a:blipFill>
            <a:blip r:embed="rId2"/>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
        <p:nvSpPr>
          <p:cNvPr id="6" name="Plassholder for tekst 9"/>
          <p:cNvSpPr>
            <a:spLocks noGrp="1"/>
          </p:cNvSpPr>
          <p:nvPr>
            <p:ph type="body" sz="quarter" idx="13"/>
          </p:nvPr>
        </p:nvSpPr>
        <p:spPr>
          <a:xfrm>
            <a:off x="0" y="0"/>
            <a:ext cx="9144000" cy="615600"/>
          </a:xfrm>
          <a:blipFill>
            <a:blip r:embed="rId3"/>
            <a:stretch>
              <a:fillRect/>
            </a:stretch>
          </a:blipFill>
        </p:spPr>
        <p:txBody>
          <a:bodyPr>
            <a:normAutofit/>
          </a:bodyPr>
          <a:lstStyle>
            <a:lvl1pPr marL="0" indent="0">
              <a:buNone/>
              <a:defRPr sz="100">
                <a:solidFill>
                  <a:schemeClr val="bg1"/>
                </a:solidFill>
              </a:defRPr>
            </a:lvl1pPr>
          </a:lstStyle>
          <a:p>
            <a:pPr lvl="0"/>
            <a:r>
              <a:rPr lang="nb-NO" smtClean="0"/>
              <a:t>Klikk for å redigere tekststiler i malen</a:t>
            </a:r>
          </a:p>
        </p:txBody>
      </p:sp>
    </p:spTree>
    <p:extLst>
      <p:ext uri="{BB962C8B-B14F-4D97-AF65-F5344CB8AC3E}">
        <p14:creationId xmlns:p14="http://schemas.microsoft.com/office/powerpoint/2010/main" val="388166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0" name="Plassholder for innhold 2"/>
          <p:cNvSpPr>
            <a:spLocks noGrp="1"/>
          </p:cNvSpPr>
          <p:nvPr>
            <p:ph sz="half" idx="10"/>
          </p:nvPr>
        </p:nvSpPr>
        <p:spPr>
          <a:xfrm>
            <a:off x="457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2" name="Tittel 1"/>
          <p:cNvSpPr>
            <a:spLocks noGrp="1"/>
          </p:cNvSpPr>
          <p:nvPr>
            <p:ph type="title"/>
          </p:nvPr>
        </p:nvSpPr>
        <p:spPr/>
        <p:txBody>
          <a:bodyPr/>
          <a:lstStyle>
            <a:lvl1pPr>
              <a:defRPr/>
            </a:lvl1pPr>
          </a:lstStyle>
          <a:p>
            <a:r>
              <a:rPr lang="nb-NO" smtClean="0"/>
              <a:t>Klikk for å redigere tittelstil</a:t>
            </a:r>
            <a:endParaRPr lang="nn-NO"/>
          </a:p>
        </p:txBody>
      </p:sp>
      <p:sp>
        <p:nvSpPr>
          <p:cNvPr id="3" name="Plassholder for tekst 2"/>
          <p:cNvSpPr>
            <a:spLocks noGrp="1"/>
          </p:cNvSpPr>
          <p:nvPr>
            <p:ph type="body" idx="1"/>
          </p:nvPr>
        </p:nvSpPr>
        <p:spPr>
          <a:xfrm>
            <a:off x="457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11" name="Plassholder for innhold 2"/>
          <p:cNvSpPr>
            <a:spLocks noGrp="1"/>
          </p:cNvSpPr>
          <p:nvPr>
            <p:ph sz="half" idx="11"/>
          </p:nvPr>
        </p:nvSpPr>
        <p:spPr>
          <a:xfrm>
            <a:off x="4648200" y="2242004"/>
            <a:ext cx="4038600" cy="38841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dirty="0"/>
          </a:p>
        </p:txBody>
      </p:sp>
      <p:sp>
        <p:nvSpPr>
          <p:cNvPr id="12" name="Plassholder for tekst 2"/>
          <p:cNvSpPr>
            <a:spLocks noGrp="1"/>
          </p:cNvSpPr>
          <p:nvPr>
            <p:ph type="body" idx="12"/>
          </p:nvPr>
        </p:nvSpPr>
        <p:spPr>
          <a:xfrm>
            <a:off x="4648200" y="1602242"/>
            <a:ext cx="4038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1185333"/>
            <a:ext cx="3008313" cy="513174"/>
          </a:xfrm>
        </p:spPr>
        <p:txBody>
          <a:bodyPr anchor="b"/>
          <a:lstStyle>
            <a:lvl1pPr algn="l">
              <a:defRPr sz="2000" b="1"/>
            </a:lvl1pPr>
          </a:lstStyle>
          <a:p>
            <a:r>
              <a:rPr lang="nb-NO" smtClean="0"/>
              <a:t>Klikk for å redigere tittelstil</a:t>
            </a:r>
            <a:endParaRPr lang="nn-NO" dirty="0"/>
          </a:p>
        </p:txBody>
      </p:sp>
      <p:sp>
        <p:nvSpPr>
          <p:cNvPr id="3" name="Plassholder for innhold 2"/>
          <p:cNvSpPr>
            <a:spLocks noGrp="1"/>
          </p:cNvSpPr>
          <p:nvPr>
            <p:ph idx="1"/>
          </p:nvPr>
        </p:nvSpPr>
        <p:spPr>
          <a:xfrm>
            <a:off x="3575050" y="1185334"/>
            <a:ext cx="5111750" cy="49577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4" name="Plassholder for tekst 3"/>
          <p:cNvSpPr>
            <a:spLocks noGrp="1"/>
          </p:cNvSpPr>
          <p:nvPr>
            <p:ph type="body" sz="half" idx="2"/>
          </p:nvPr>
        </p:nvSpPr>
        <p:spPr>
          <a:xfrm>
            <a:off x="457200" y="1881481"/>
            <a:ext cx="3008313" cy="42615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8" y="0"/>
            <a:ext cx="9143244" cy="658314"/>
          </a:xfrm>
          <a:prstGeom prst="rect">
            <a:avLst/>
          </a:prstGeom>
        </p:spPr>
      </p:pic>
      <p:sp>
        <p:nvSpPr>
          <p:cNvPr id="2" name="Plassholder for tittel 1"/>
          <p:cNvSpPr>
            <a:spLocks noGrp="1"/>
          </p:cNvSpPr>
          <p:nvPr>
            <p:ph type="title"/>
          </p:nvPr>
        </p:nvSpPr>
        <p:spPr>
          <a:xfrm>
            <a:off x="457200" y="777044"/>
            <a:ext cx="8229600" cy="804342"/>
          </a:xfrm>
          <a:prstGeom prst="rect">
            <a:avLst/>
          </a:prstGeom>
        </p:spPr>
        <p:txBody>
          <a:bodyPr vert="horz" lIns="91440" tIns="45720" rIns="91440" bIns="45720" rtlCol="0" anchor="ctr">
            <a:normAutofit/>
          </a:bodyPr>
          <a:lstStyle/>
          <a:p>
            <a:r>
              <a:rPr lang="nb-NO" dirty="0" smtClean="0"/>
              <a:t>Klikk for å redigere tittelstil</a:t>
            </a:r>
            <a:endParaRPr lang="nn-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n-NO" dirty="0"/>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8" y="0"/>
            <a:ext cx="9143244" cy="615645"/>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8" y="6364265"/>
            <a:ext cx="9143244" cy="4937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457200" rtl="0" eaLnBrk="1" latinLnBrk="0" hangingPunct="1">
        <a:spcBef>
          <a:spcPct val="0"/>
        </a:spcBef>
        <a:buNone/>
        <a:defRPr sz="4400" kern="1200">
          <a:solidFill>
            <a:srgbClr val="6D556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smtClean="0"/>
              <a:t> Kommunereformen i Nordland</a:t>
            </a:r>
            <a:endParaRPr lang="nb-NO" dirty="0"/>
          </a:p>
        </p:txBody>
      </p:sp>
      <p:sp>
        <p:nvSpPr>
          <p:cNvPr id="4" name="Subtitle 3"/>
          <p:cNvSpPr>
            <a:spLocks noGrp="1"/>
          </p:cNvSpPr>
          <p:nvPr>
            <p:ph type="subTitle" idx="1"/>
          </p:nvPr>
        </p:nvSpPr>
        <p:spPr>
          <a:xfrm>
            <a:off x="1314435" y="3167486"/>
            <a:ext cx="6260537" cy="566309"/>
          </a:xfrm>
        </p:spPr>
        <p:txBody>
          <a:bodyPr/>
          <a:lstStyle/>
          <a:p>
            <a:r>
              <a:rPr lang="nb-NO" dirty="0" smtClean="0"/>
              <a:t>Folkemøte Alstahaug  april 2015 </a:t>
            </a:r>
            <a:endParaRPr lang="nb-NO" dirty="0"/>
          </a:p>
          <a:p>
            <a:r>
              <a:rPr lang="nb-NO" dirty="0" smtClean="0"/>
              <a:t>Prosessveileder Silja Ildgruben</a:t>
            </a:r>
            <a:endParaRPr lang="nb-N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skal utredes og vurderes?</a:t>
            </a:r>
            <a:endParaRPr lang="nb-NO"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238" t="10597" r="16864" b="9708"/>
          <a:stretch/>
        </p:blipFill>
        <p:spPr bwMode="auto">
          <a:xfrm>
            <a:off x="7117396" y="1889663"/>
            <a:ext cx="1874203" cy="2634647"/>
          </a:xfrm>
          <a:prstGeom prst="rect">
            <a:avLst/>
          </a:prstGeom>
          <a:noFill/>
          <a:ln w="9525">
            <a:solidFill>
              <a:schemeClr val="tx1"/>
            </a:solidFill>
            <a:miter lim="800000"/>
            <a:headEnd/>
            <a:tailEnd/>
          </a:ln>
          <a:effectLst>
            <a:outerShdw blurRad="50800" dist="50800" dir="5400000" algn="ctr" rotWithShape="0">
              <a:srgbClr val="8BC0C6"/>
            </a:outerShdw>
          </a:effectLst>
          <a:extLst>
            <a:ext uri="{909E8E84-426E-40DD-AFC4-6F175D3DCCD1}">
              <a14:hiddenFill xmlns:a14="http://schemas.microsoft.com/office/drawing/2010/main">
                <a:solidFill>
                  <a:schemeClr val="accent1"/>
                </a:solidFill>
              </a14:hiddenFill>
            </a:ext>
          </a:extLst>
        </p:spPr>
      </p:pic>
      <p:sp>
        <p:nvSpPr>
          <p:cNvPr id="3" name="Plassholder for innhold 2"/>
          <p:cNvSpPr>
            <a:spLocks noGrp="1"/>
          </p:cNvSpPr>
          <p:nvPr>
            <p:ph idx="1"/>
          </p:nvPr>
        </p:nvSpPr>
        <p:spPr>
          <a:xfrm>
            <a:off x="237067" y="1667933"/>
            <a:ext cx="8229600" cy="4818888"/>
          </a:xfrm>
        </p:spPr>
        <p:txBody>
          <a:bodyPr>
            <a:normAutofit/>
          </a:bodyPr>
          <a:lstStyle/>
          <a:p>
            <a:pPr marL="0" indent="0">
              <a:buNone/>
            </a:pPr>
            <a:endParaRPr lang="nb-NO" dirty="0" smtClean="0"/>
          </a:p>
          <a:p>
            <a:pPr marL="0" indent="0">
              <a:buNone/>
            </a:pPr>
            <a:r>
              <a:rPr lang="nb-NO" dirty="0" smtClean="0"/>
              <a:t>Ta stilling til ekspertutvalgets kriterier</a:t>
            </a:r>
          </a:p>
          <a:p>
            <a:pPr lvl="1"/>
            <a:r>
              <a:rPr lang="nb-NO" sz="2400" dirty="0"/>
              <a:t>Klarer vi å løse dagens oppgaver?</a:t>
            </a:r>
          </a:p>
          <a:p>
            <a:pPr lvl="1"/>
            <a:r>
              <a:rPr lang="nb-NO" sz="2400" dirty="0" smtClean="0"/>
              <a:t>Hvordan ser det ut om 20 – 40 år?</a:t>
            </a:r>
          </a:p>
          <a:p>
            <a:pPr lvl="1"/>
            <a:r>
              <a:rPr lang="nb-NO" sz="2400" dirty="0" smtClean="0"/>
              <a:t>Nye oppgaver?</a:t>
            </a:r>
          </a:p>
          <a:p>
            <a:pPr lvl="1"/>
            <a:endParaRPr lang="nb-NO" sz="2400" dirty="0" smtClean="0"/>
          </a:p>
          <a:p>
            <a:pPr lvl="1"/>
            <a:r>
              <a:rPr lang="nb-NO" sz="2400" dirty="0" smtClean="0"/>
              <a:t>Hva skal til for å skape vekst og utvikling i regionen?</a:t>
            </a:r>
          </a:p>
        </p:txBody>
      </p:sp>
      <p:graphicFrame>
        <p:nvGraphicFramePr>
          <p:cNvPr id="5" name="Diagram 4"/>
          <p:cNvGraphicFramePr/>
          <p:nvPr>
            <p:extLst>
              <p:ext uri="{D42A27DB-BD31-4B8C-83A1-F6EECF244321}">
                <p14:modId xmlns:p14="http://schemas.microsoft.com/office/powerpoint/2010/main" val="2599490095"/>
              </p:ext>
            </p:extLst>
          </p:nvPr>
        </p:nvGraphicFramePr>
        <p:xfrm>
          <a:off x="1834309" y="5300133"/>
          <a:ext cx="2907024" cy="942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623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400" dirty="0"/>
              <a:t>Økonomiske virkemidler </a:t>
            </a:r>
            <a:r>
              <a:rPr lang="nb-NO" sz="3400" dirty="0" smtClean="0"/>
              <a:t>i reformperioden</a:t>
            </a:r>
            <a:endParaRPr lang="nb-NO" sz="3400" dirty="0"/>
          </a:p>
        </p:txBody>
      </p:sp>
      <p:sp>
        <p:nvSpPr>
          <p:cNvPr id="3" name="Plassholder for innhold 2"/>
          <p:cNvSpPr>
            <a:spLocks noGrp="1"/>
          </p:cNvSpPr>
          <p:nvPr>
            <p:ph idx="1"/>
          </p:nvPr>
        </p:nvSpPr>
        <p:spPr/>
        <p:txBody>
          <a:bodyPr>
            <a:normAutofit lnSpcReduction="10000"/>
          </a:bodyPr>
          <a:lstStyle/>
          <a:p>
            <a:r>
              <a:rPr lang="nb-NO" dirty="0" smtClean="0"/>
              <a:t>Virkemidler: </a:t>
            </a:r>
            <a:endParaRPr lang="nb-NO" dirty="0"/>
          </a:p>
          <a:p>
            <a:pPr lvl="1"/>
            <a:r>
              <a:rPr lang="nb-NO" dirty="0"/>
              <a:t>Dekning av engangskostnader</a:t>
            </a:r>
          </a:p>
          <a:p>
            <a:pPr lvl="1"/>
            <a:r>
              <a:rPr lang="nb-NO" dirty="0"/>
              <a:t>Reformstøtte</a:t>
            </a:r>
          </a:p>
          <a:p>
            <a:pPr lvl="1"/>
            <a:r>
              <a:rPr lang="nb-NO" dirty="0" smtClean="0"/>
              <a:t>Inndelingstilskudd</a:t>
            </a:r>
          </a:p>
          <a:p>
            <a:pPr lvl="1"/>
            <a:r>
              <a:rPr lang="nb-NO" dirty="0" smtClean="0"/>
              <a:t>Tilskudd innbyggerinvolvering</a:t>
            </a:r>
            <a:endParaRPr lang="nb-NO" dirty="0"/>
          </a:p>
          <a:p>
            <a:pPr lvl="1"/>
            <a:endParaRPr lang="nb-NO" dirty="0"/>
          </a:p>
          <a:p>
            <a:r>
              <a:rPr lang="nb-NO" dirty="0"/>
              <a:t>I tillegg: helhetlig gjennomgang av inntektssystemet – ses i sammenheng med reformen</a:t>
            </a:r>
          </a:p>
          <a:p>
            <a:endParaRPr lang="nb-NO" dirty="0"/>
          </a:p>
        </p:txBody>
      </p:sp>
    </p:spTree>
    <p:extLst>
      <p:ext uri="{BB962C8B-B14F-4D97-AF65-F5344CB8AC3E}">
        <p14:creationId xmlns:p14="http://schemas.microsoft.com/office/powerpoint/2010/main" val="2751218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Skape engasjement og dialog med innbyggere</a:t>
            </a:r>
            <a:endParaRPr lang="nb-NO"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790699"/>
            <a:ext cx="3267437" cy="184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06784">
            <a:off x="6866132" y="2924888"/>
            <a:ext cx="1247749" cy="124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ultipliser 6"/>
          <p:cNvSpPr/>
          <p:nvPr/>
        </p:nvSpPr>
        <p:spPr>
          <a:xfrm>
            <a:off x="6601410" y="2957229"/>
            <a:ext cx="1714053" cy="1183066"/>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378" y="2202355"/>
            <a:ext cx="2437071" cy="170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4162215" y="4404475"/>
            <a:ext cx="1022350" cy="690278"/>
          </a:xfrm>
          <a:prstGeom prst="ellipse">
            <a:avLst/>
          </a:prstGeom>
          <a:solidFill>
            <a:srgbClr val="6D55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296" y="4937315"/>
            <a:ext cx="1122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994" y="4200828"/>
            <a:ext cx="1122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563" y="4641850"/>
            <a:ext cx="1190228" cy="8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631" y="3907702"/>
            <a:ext cx="1122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4737" y="5169599"/>
            <a:ext cx="1122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047" y="5427663"/>
            <a:ext cx="11223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Sylinder 7"/>
          <p:cNvSpPr txBox="1"/>
          <p:nvPr/>
        </p:nvSpPr>
        <p:spPr>
          <a:xfrm>
            <a:off x="5135563" y="3972137"/>
            <a:ext cx="783431" cy="523220"/>
          </a:xfrm>
          <a:prstGeom prst="rect">
            <a:avLst/>
          </a:prstGeom>
          <a:noFill/>
        </p:spPr>
        <p:txBody>
          <a:bodyPr wrap="square" rtlCol="0">
            <a:spAutoFit/>
          </a:bodyPr>
          <a:lstStyle/>
          <a:p>
            <a:r>
              <a:rPr lang="nb-NO" sz="1400" dirty="0" smtClean="0">
                <a:solidFill>
                  <a:schemeClr val="bg1"/>
                </a:solidFill>
              </a:rPr>
              <a:t>Folke</a:t>
            </a:r>
          </a:p>
          <a:p>
            <a:r>
              <a:rPr lang="nb-NO" sz="1400" dirty="0" smtClean="0">
                <a:solidFill>
                  <a:schemeClr val="bg1"/>
                </a:solidFill>
              </a:rPr>
              <a:t>møter</a:t>
            </a:r>
            <a:endParaRPr lang="nb-NO" sz="1400" dirty="0">
              <a:solidFill>
                <a:schemeClr val="bg1"/>
              </a:solidFill>
            </a:endParaRPr>
          </a:p>
        </p:txBody>
      </p:sp>
      <p:sp>
        <p:nvSpPr>
          <p:cNvPr id="9" name="TekstSylinder 8"/>
          <p:cNvSpPr txBox="1"/>
          <p:nvPr/>
        </p:nvSpPr>
        <p:spPr>
          <a:xfrm>
            <a:off x="6208107" y="4293797"/>
            <a:ext cx="786606" cy="523220"/>
          </a:xfrm>
          <a:prstGeom prst="rect">
            <a:avLst/>
          </a:prstGeom>
          <a:noFill/>
        </p:spPr>
        <p:txBody>
          <a:bodyPr wrap="square" rtlCol="0">
            <a:spAutoFit/>
          </a:bodyPr>
          <a:lstStyle/>
          <a:p>
            <a:r>
              <a:rPr lang="nb-NO" sz="1400" dirty="0" smtClean="0">
                <a:solidFill>
                  <a:schemeClr val="bg1"/>
                </a:solidFill>
              </a:rPr>
              <a:t>Nett møte</a:t>
            </a:r>
            <a:endParaRPr lang="nb-NO" sz="1400" dirty="0">
              <a:solidFill>
                <a:schemeClr val="bg1"/>
              </a:solidFill>
            </a:endParaRPr>
          </a:p>
        </p:txBody>
      </p:sp>
      <p:sp>
        <p:nvSpPr>
          <p:cNvPr id="10" name="TekstSylinder 9"/>
          <p:cNvSpPr txBox="1"/>
          <p:nvPr/>
        </p:nvSpPr>
        <p:spPr>
          <a:xfrm>
            <a:off x="6480175" y="4986641"/>
            <a:ext cx="862028" cy="523220"/>
          </a:xfrm>
          <a:prstGeom prst="rect">
            <a:avLst/>
          </a:prstGeom>
          <a:noFill/>
        </p:spPr>
        <p:txBody>
          <a:bodyPr wrap="square" rtlCol="0">
            <a:spAutoFit/>
          </a:bodyPr>
          <a:lstStyle/>
          <a:p>
            <a:r>
              <a:rPr lang="nb-NO" sz="1400" dirty="0" smtClean="0">
                <a:solidFill>
                  <a:schemeClr val="bg1"/>
                </a:solidFill>
              </a:rPr>
              <a:t>FACE</a:t>
            </a:r>
          </a:p>
          <a:p>
            <a:r>
              <a:rPr lang="nb-NO" sz="1400" dirty="0" smtClean="0">
                <a:solidFill>
                  <a:schemeClr val="bg1"/>
                </a:solidFill>
              </a:rPr>
              <a:t>BOOK</a:t>
            </a:r>
            <a:endParaRPr lang="nb-NO" sz="1400" dirty="0">
              <a:solidFill>
                <a:schemeClr val="bg1"/>
              </a:solidFill>
            </a:endParaRPr>
          </a:p>
        </p:txBody>
      </p:sp>
      <p:sp>
        <p:nvSpPr>
          <p:cNvPr id="11" name="TekstSylinder 10"/>
          <p:cNvSpPr txBox="1"/>
          <p:nvPr/>
        </p:nvSpPr>
        <p:spPr>
          <a:xfrm>
            <a:off x="5250843" y="4725031"/>
            <a:ext cx="1074948" cy="523220"/>
          </a:xfrm>
          <a:prstGeom prst="rect">
            <a:avLst/>
          </a:prstGeom>
          <a:noFill/>
        </p:spPr>
        <p:txBody>
          <a:bodyPr wrap="square" rtlCol="0">
            <a:spAutoFit/>
          </a:bodyPr>
          <a:lstStyle/>
          <a:p>
            <a:r>
              <a:rPr lang="nb-NO" sz="1400" dirty="0" smtClean="0">
                <a:solidFill>
                  <a:schemeClr val="bg1"/>
                </a:solidFill>
              </a:rPr>
              <a:t>Folke avstemming</a:t>
            </a:r>
            <a:endParaRPr lang="nb-NO" sz="1400" dirty="0">
              <a:solidFill>
                <a:schemeClr val="bg1"/>
              </a:solidFill>
            </a:endParaRPr>
          </a:p>
        </p:txBody>
      </p:sp>
      <p:sp>
        <p:nvSpPr>
          <p:cNvPr id="12" name="TekstSylinder 11"/>
          <p:cNvSpPr txBox="1"/>
          <p:nvPr/>
        </p:nvSpPr>
        <p:spPr>
          <a:xfrm>
            <a:off x="4220158" y="4431905"/>
            <a:ext cx="1151522" cy="523220"/>
          </a:xfrm>
          <a:prstGeom prst="rect">
            <a:avLst/>
          </a:prstGeom>
          <a:noFill/>
        </p:spPr>
        <p:txBody>
          <a:bodyPr wrap="square" rtlCol="0">
            <a:spAutoFit/>
          </a:bodyPr>
          <a:lstStyle/>
          <a:p>
            <a:r>
              <a:rPr lang="nb-NO" sz="1400" dirty="0" smtClean="0">
                <a:solidFill>
                  <a:schemeClr val="bg1"/>
                </a:solidFill>
              </a:rPr>
              <a:t>Menings</a:t>
            </a:r>
          </a:p>
          <a:p>
            <a:r>
              <a:rPr lang="nb-NO" sz="1400" dirty="0" smtClean="0">
                <a:solidFill>
                  <a:schemeClr val="bg1"/>
                </a:solidFill>
              </a:rPr>
              <a:t>måling</a:t>
            </a:r>
            <a:endParaRPr lang="nb-NO" sz="1400" dirty="0">
              <a:solidFill>
                <a:schemeClr val="bg1"/>
              </a:solidFill>
            </a:endParaRPr>
          </a:p>
        </p:txBody>
      </p:sp>
      <p:sp>
        <p:nvSpPr>
          <p:cNvPr id="13" name="TekstSylinder 12"/>
          <p:cNvSpPr txBox="1"/>
          <p:nvPr/>
        </p:nvSpPr>
        <p:spPr>
          <a:xfrm>
            <a:off x="4480135" y="5216735"/>
            <a:ext cx="834815" cy="523220"/>
          </a:xfrm>
          <a:prstGeom prst="rect">
            <a:avLst/>
          </a:prstGeom>
          <a:noFill/>
        </p:spPr>
        <p:txBody>
          <a:bodyPr wrap="square" rtlCol="0">
            <a:spAutoFit/>
          </a:bodyPr>
          <a:lstStyle/>
          <a:p>
            <a:r>
              <a:rPr lang="nb-NO" sz="1400" dirty="0" smtClean="0">
                <a:solidFill>
                  <a:schemeClr val="bg1"/>
                </a:solidFill>
              </a:rPr>
              <a:t>Lokal-</a:t>
            </a:r>
            <a:r>
              <a:rPr lang="nb-NO" sz="1400" dirty="0" smtClean="0"/>
              <a:t> </a:t>
            </a:r>
            <a:r>
              <a:rPr lang="nb-NO" sz="1400" dirty="0" smtClean="0">
                <a:solidFill>
                  <a:schemeClr val="bg1"/>
                </a:solidFill>
              </a:rPr>
              <a:t>presse</a:t>
            </a:r>
            <a:endParaRPr lang="nb-NO" sz="1400" dirty="0">
              <a:solidFill>
                <a:schemeClr val="bg1"/>
              </a:solidFill>
            </a:endParaRPr>
          </a:p>
        </p:txBody>
      </p:sp>
      <p:sp>
        <p:nvSpPr>
          <p:cNvPr id="14" name="TekstSylinder 13"/>
          <p:cNvSpPr txBox="1"/>
          <p:nvPr/>
        </p:nvSpPr>
        <p:spPr>
          <a:xfrm>
            <a:off x="5704086" y="5478345"/>
            <a:ext cx="765572" cy="523220"/>
          </a:xfrm>
          <a:prstGeom prst="rect">
            <a:avLst/>
          </a:prstGeom>
          <a:noFill/>
        </p:spPr>
        <p:txBody>
          <a:bodyPr wrap="square" rtlCol="0">
            <a:spAutoFit/>
          </a:bodyPr>
          <a:lstStyle/>
          <a:p>
            <a:r>
              <a:rPr lang="nb-NO" sz="1400" dirty="0" smtClean="0">
                <a:solidFill>
                  <a:schemeClr val="bg1"/>
                </a:solidFill>
              </a:rPr>
              <a:t>Web-sider</a:t>
            </a:r>
            <a:endParaRPr lang="nb-NO" sz="1400" dirty="0">
              <a:solidFill>
                <a:schemeClr val="bg1"/>
              </a:solidFill>
            </a:endParaRPr>
          </a:p>
        </p:txBody>
      </p:sp>
      <p:sp>
        <p:nvSpPr>
          <p:cNvPr id="15" name="TekstSylinder 14"/>
          <p:cNvSpPr txBox="1"/>
          <p:nvPr/>
        </p:nvSpPr>
        <p:spPr>
          <a:xfrm>
            <a:off x="1708150" y="4461713"/>
            <a:ext cx="2324099" cy="707886"/>
          </a:xfrm>
          <a:prstGeom prst="rect">
            <a:avLst/>
          </a:prstGeom>
          <a:noFill/>
        </p:spPr>
        <p:txBody>
          <a:bodyPr wrap="square" rtlCol="0">
            <a:spAutoFit/>
          </a:bodyPr>
          <a:lstStyle/>
          <a:p>
            <a:r>
              <a:rPr lang="nb-NO" sz="2000" dirty="0" smtClean="0"/>
              <a:t>Variasjon og </a:t>
            </a:r>
          </a:p>
          <a:p>
            <a:r>
              <a:rPr lang="nb-NO" sz="2000" dirty="0"/>
              <a:t>h</a:t>
            </a:r>
            <a:r>
              <a:rPr lang="nb-NO" sz="2000" dirty="0" smtClean="0"/>
              <a:t>elhetlig plan</a:t>
            </a:r>
            <a:endParaRPr lang="nb-NO" sz="2000" dirty="0"/>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73237">
            <a:off x="331788" y="4078208"/>
            <a:ext cx="1438181" cy="19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31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anim calcmode="lin" valueType="num">
                                      <p:cBhvr additive="base">
                                        <p:cTn id="15" dur="500" fill="hold"/>
                                        <p:tgtEl>
                                          <p:spTgt spid="2053"/>
                                        </p:tgtEl>
                                        <p:attrNameLst>
                                          <p:attrName>ppt_x</p:attrName>
                                        </p:attrNameLst>
                                      </p:cBhvr>
                                      <p:tavLst>
                                        <p:tav tm="0">
                                          <p:val>
                                            <p:strVal val="#ppt_x"/>
                                          </p:val>
                                        </p:tav>
                                        <p:tav tm="100000">
                                          <p:val>
                                            <p:strVal val="#ppt_x"/>
                                          </p:val>
                                        </p:tav>
                                      </p:tavLst>
                                    </p:anim>
                                    <p:anim calcmode="lin" valueType="num">
                                      <p:cBhvr additive="base">
                                        <p:cTn id="16" dur="500" fill="hold"/>
                                        <p:tgtEl>
                                          <p:spTgt spid="20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 calcmode="lin" valueType="num">
                                      <p:cBhvr additive="base">
                                        <p:cTn id="23" dur="500" fill="hold"/>
                                        <p:tgtEl>
                                          <p:spTgt spid="2051"/>
                                        </p:tgtEl>
                                        <p:attrNameLst>
                                          <p:attrName>ppt_x</p:attrName>
                                        </p:attrNameLst>
                                      </p:cBhvr>
                                      <p:tavLst>
                                        <p:tav tm="0">
                                          <p:val>
                                            <p:strVal val="#ppt_x"/>
                                          </p:val>
                                        </p:tav>
                                        <p:tav tm="100000">
                                          <p:val>
                                            <p:strVal val="#ppt_x"/>
                                          </p:val>
                                        </p:tav>
                                      </p:tavLst>
                                    </p:anim>
                                    <p:anim calcmode="lin" valueType="num">
                                      <p:cBhvr additive="base">
                                        <p:cTn id="24" dur="500" fill="hold"/>
                                        <p:tgtEl>
                                          <p:spTgt spid="20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additive="base">
                                        <p:cTn id="31" dur="500" fill="hold"/>
                                        <p:tgtEl>
                                          <p:spTgt spid="2052"/>
                                        </p:tgtEl>
                                        <p:attrNameLst>
                                          <p:attrName>ppt_x</p:attrName>
                                        </p:attrNameLst>
                                      </p:cBhvr>
                                      <p:tavLst>
                                        <p:tav tm="0">
                                          <p:val>
                                            <p:strVal val="#ppt_x"/>
                                          </p:val>
                                        </p:tav>
                                        <p:tav tm="100000">
                                          <p:val>
                                            <p:strVal val="#ppt_x"/>
                                          </p:val>
                                        </p:tav>
                                      </p:tavLst>
                                    </p:anim>
                                    <p:anim calcmode="lin" valueType="num">
                                      <p:cBhvr additive="base">
                                        <p:cTn id="32" dur="500" fill="hold"/>
                                        <p:tgtEl>
                                          <p:spTgt spid="205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additive="base">
                                        <p:cTn id="39" dur="500" fill="hold"/>
                                        <p:tgtEl>
                                          <p:spTgt spid="2054"/>
                                        </p:tgtEl>
                                        <p:attrNameLst>
                                          <p:attrName>ppt_x</p:attrName>
                                        </p:attrNameLst>
                                      </p:cBhvr>
                                      <p:tavLst>
                                        <p:tav tm="0">
                                          <p:val>
                                            <p:strVal val="#ppt_x"/>
                                          </p:val>
                                        </p:tav>
                                        <p:tav tm="100000">
                                          <p:val>
                                            <p:strVal val="#ppt_x"/>
                                          </p:val>
                                        </p:tav>
                                      </p:tavLst>
                                    </p:anim>
                                    <p:anim calcmode="lin" valueType="num">
                                      <p:cBhvr additive="base">
                                        <p:cTn id="40" dur="500" fill="hold"/>
                                        <p:tgtEl>
                                          <p:spTgt spid="20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055"/>
                                        </p:tgtEl>
                                        <p:attrNameLst>
                                          <p:attrName>style.visibility</p:attrName>
                                        </p:attrNameLst>
                                      </p:cBhvr>
                                      <p:to>
                                        <p:strVal val="visible"/>
                                      </p:to>
                                    </p:set>
                                    <p:anim calcmode="lin" valueType="num">
                                      <p:cBhvr additive="base">
                                        <p:cTn id="47" dur="500" fill="hold"/>
                                        <p:tgtEl>
                                          <p:spTgt spid="2055"/>
                                        </p:tgtEl>
                                        <p:attrNameLst>
                                          <p:attrName>ppt_x</p:attrName>
                                        </p:attrNameLst>
                                      </p:cBhvr>
                                      <p:tavLst>
                                        <p:tav tm="0">
                                          <p:val>
                                            <p:strVal val="#ppt_x"/>
                                          </p:val>
                                        </p:tav>
                                        <p:tav tm="100000">
                                          <p:val>
                                            <p:strVal val="#ppt_x"/>
                                          </p:val>
                                        </p:tav>
                                      </p:tavLst>
                                    </p:anim>
                                    <p:anim calcmode="lin" valueType="num">
                                      <p:cBhvr additive="base">
                                        <p:cTn id="48" dur="500" fill="hold"/>
                                        <p:tgtEl>
                                          <p:spTgt spid="205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50"/>
                                        </p:tgtEl>
                                        <p:attrNameLst>
                                          <p:attrName>style.visibility</p:attrName>
                                        </p:attrNameLst>
                                      </p:cBhvr>
                                      <p:to>
                                        <p:strVal val="visible"/>
                                      </p:to>
                                    </p:set>
                                    <p:anim calcmode="lin" valueType="num">
                                      <p:cBhvr additive="base">
                                        <p:cTn id="55" dur="500" fill="hold"/>
                                        <p:tgtEl>
                                          <p:spTgt spid="2050"/>
                                        </p:tgtEl>
                                        <p:attrNameLst>
                                          <p:attrName>ppt_x</p:attrName>
                                        </p:attrNameLst>
                                      </p:cBhvr>
                                      <p:tavLst>
                                        <p:tav tm="0">
                                          <p:val>
                                            <p:strVal val="#ppt_x"/>
                                          </p:val>
                                        </p:tav>
                                        <p:tav tm="100000">
                                          <p:val>
                                            <p:strVal val="#ppt_x"/>
                                          </p:val>
                                        </p:tav>
                                      </p:tavLst>
                                    </p:anim>
                                    <p:anim calcmode="lin" valueType="num">
                                      <p:cBhvr additive="base">
                                        <p:cTn id="56" dur="500" fill="hold"/>
                                        <p:tgtEl>
                                          <p:spTgt spid="20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6149"/>
                                        </p:tgtEl>
                                        <p:attrNameLst>
                                          <p:attrName>style.visibility</p:attrName>
                                        </p:attrNameLst>
                                      </p:cBhvr>
                                      <p:to>
                                        <p:strVal val="visible"/>
                                      </p:to>
                                    </p:set>
                                    <p:animEffect transition="in" filter="circle(in)">
                                      <p:cBhvr>
                                        <p:cTn id="65" dur="2000"/>
                                        <p:tgtEl>
                                          <p:spTgt spid="614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4796" y="474994"/>
            <a:ext cx="8229600" cy="804342"/>
          </a:xfrm>
        </p:spPr>
        <p:txBody>
          <a:bodyPr/>
          <a:lstStyle/>
          <a:p>
            <a:r>
              <a:rPr lang="nb-NO" dirty="0" smtClean="0"/>
              <a:t>Tidslinja i reformprosessen</a:t>
            </a:r>
            <a:endParaRPr lang="nb-NO" dirty="0"/>
          </a:p>
        </p:txBody>
      </p:sp>
      <p:graphicFrame>
        <p:nvGraphicFramePr>
          <p:cNvPr id="9" name="Plassholder for innhold 8"/>
          <p:cNvGraphicFramePr>
            <a:graphicFrameLocks noGrp="1"/>
          </p:cNvGraphicFramePr>
          <p:nvPr>
            <p:ph idx="1"/>
            <p:extLst>
              <p:ext uri="{D42A27DB-BD31-4B8C-83A1-F6EECF244321}">
                <p14:modId xmlns:p14="http://schemas.microsoft.com/office/powerpoint/2010/main" val="36814030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Sylinder 10"/>
          <p:cNvSpPr txBox="1"/>
          <p:nvPr/>
        </p:nvSpPr>
        <p:spPr>
          <a:xfrm>
            <a:off x="116959" y="2893435"/>
            <a:ext cx="1127051" cy="461665"/>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Oppstartsfase/ invitasjonsbrev</a:t>
            </a:r>
            <a:endParaRPr lang="nb-NO" sz="1200" dirty="0"/>
          </a:p>
        </p:txBody>
      </p:sp>
      <p:sp>
        <p:nvSpPr>
          <p:cNvPr id="12" name="TekstSylinder 11"/>
          <p:cNvSpPr txBox="1"/>
          <p:nvPr/>
        </p:nvSpPr>
        <p:spPr>
          <a:xfrm>
            <a:off x="6612590" y="2711302"/>
            <a:ext cx="1073888" cy="461665"/>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Ny kommune  tog </a:t>
            </a:r>
            <a:r>
              <a:rPr lang="nb-NO" sz="1200" dirty="0"/>
              <a:t>1</a:t>
            </a:r>
          </a:p>
        </p:txBody>
      </p:sp>
      <p:sp>
        <p:nvSpPr>
          <p:cNvPr id="13" name="TekstSylinder 12"/>
          <p:cNvSpPr txBox="1"/>
          <p:nvPr/>
        </p:nvSpPr>
        <p:spPr>
          <a:xfrm>
            <a:off x="7796458" y="2708766"/>
            <a:ext cx="1073888" cy="461665"/>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Ny kommune  tog </a:t>
            </a:r>
            <a:r>
              <a:rPr lang="nb-NO" sz="1200" dirty="0"/>
              <a:t>2</a:t>
            </a:r>
          </a:p>
        </p:txBody>
      </p:sp>
      <p:sp>
        <p:nvSpPr>
          <p:cNvPr id="15" name="TekstSylinder 14"/>
          <p:cNvSpPr txBox="1"/>
          <p:nvPr/>
        </p:nvSpPr>
        <p:spPr>
          <a:xfrm>
            <a:off x="4318174" y="2743475"/>
            <a:ext cx="1648047" cy="646331"/>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Fylkesmannen oppsummerer og melder tilbake til KMD</a:t>
            </a:r>
            <a:endParaRPr lang="nb-NO" sz="1200" dirty="0"/>
          </a:p>
        </p:txBody>
      </p:sp>
      <p:sp>
        <p:nvSpPr>
          <p:cNvPr id="16" name="TekstSylinder 15"/>
          <p:cNvSpPr txBox="1"/>
          <p:nvPr/>
        </p:nvSpPr>
        <p:spPr>
          <a:xfrm>
            <a:off x="3271462" y="1681094"/>
            <a:ext cx="1201479" cy="646331"/>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Vedtak i kommunestyret tog </a:t>
            </a:r>
            <a:r>
              <a:rPr lang="nb-NO" sz="1200" dirty="0"/>
              <a:t>2</a:t>
            </a:r>
          </a:p>
        </p:txBody>
      </p:sp>
      <p:sp>
        <p:nvSpPr>
          <p:cNvPr id="18" name="TekstSylinder 17"/>
          <p:cNvSpPr txBox="1"/>
          <p:nvPr/>
        </p:nvSpPr>
        <p:spPr>
          <a:xfrm>
            <a:off x="1913526" y="2708766"/>
            <a:ext cx="1297173" cy="646331"/>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Vedtak i kommunestyret tog </a:t>
            </a:r>
            <a:r>
              <a:rPr lang="nb-NO" sz="1200" dirty="0"/>
              <a:t>1</a:t>
            </a:r>
          </a:p>
        </p:txBody>
      </p:sp>
      <p:sp>
        <p:nvSpPr>
          <p:cNvPr id="19" name="Pil ned 18"/>
          <p:cNvSpPr/>
          <p:nvPr/>
        </p:nvSpPr>
        <p:spPr>
          <a:xfrm>
            <a:off x="680483" y="3355100"/>
            <a:ext cx="159271" cy="286810"/>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il ned 19"/>
          <p:cNvSpPr/>
          <p:nvPr/>
        </p:nvSpPr>
        <p:spPr>
          <a:xfrm>
            <a:off x="2815024" y="3355097"/>
            <a:ext cx="152111" cy="297599"/>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1" name="Pil ned 20"/>
          <p:cNvSpPr/>
          <p:nvPr/>
        </p:nvSpPr>
        <p:spPr>
          <a:xfrm>
            <a:off x="4114801" y="2327425"/>
            <a:ext cx="119078" cy="1314485"/>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2" name="Pil ned 21"/>
          <p:cNvSpPr/>
          <p:nvPr/>
        </p:nvSpPr>
        <p:spPr>
          <a:xfrm>
            <a:off x="3795823" y="3330798"/>
            <a:ext cx="109075" cy="311112"/>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3" name="Pil ned 22"/>
          <p:cNvSpPr/>
          <p:nvPr/>
        </p:nvSpPr>
        <p:spPr>
          <a:xfrm>
            <a:off x="4898571" y="3389806"/>
            <a:ext cx="112553" cy="262890"/>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Pil ned 23"/>
          <p:cNvSpPr/>
          <p:nvPr/>
        </p:nvSpPr>
        <p:spPr>
          <a:xfrm>
            <a:off x="5994215" y="2693943"/>
            <a:ext cx="108874" cy="958753"/>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5" name="Pil ned 24"/>
          <p:cNvSpPr/>
          <p:nvPr/>
        </p:nvSpPr>
        <p:spPr>
          <a:xfrm>
            <a:off x="6990907" y="3181998"/>
            <a:ext cx="175003" cy="470697"/>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6" name="Pil ned 25"/>
          <p:cNvSpPr/>
          <p:nvPr/>
        </p:nvSpPr>
        <p:spPr>
          <a:xfrm>
            <a:off x="8090490" y="3170431"/>
            <a:ext cx="167102" cy="482264"/>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Pil ned 26"/>
          <p:cNvSpPr/>
          <p:nvPr/>
        </p:nvSpPr>
        <p:spPr>
          <a:xfrm>
            <a:off x="6150044" y="2190607"/>
            <a:ext cx="97467" cy="1462088"/>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aphicFrame>
        <p:nvGraphicFramePr>
          <p:cNvPr id="5" name="Diagram 4"/>
          <p:cNvGraphicFramePr/>
          <p:nvPr>
            <p:extLst>
              <p:ext uri="{D42A27DB-BD31-4B8C-83A1-F6EECF244321}">
                <p14:modId xmlns:p14="http://schemas.microsoft.com/office/powerpoint/2010/main" val="1612147982"/>
              </p:ext>
            </p:extLst>
          </p:nvPr>
        </p:nvGraphicFramePr>
        <p:xfrm>
          <a:off x="1312943" y="4779963"/>
          <a:ext cx="5785883" cy="15588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kstSylinder 5"/>
          <p:cNvSpPr txBox="1"/>
          <p:nvPr/>
        </p:nvSpPr>
        <p:spPr>
          <a:xfrm>
            <a:off x="1488558" y="4601241"/>
            <a:ext cx="4614530" cy="369332"/>
          </a:xfrm>
          <a:prstGeom prst="rect">
            <a:avLst/>
          </a:prstGeom>
          <a:noFill/>
        </p:spPr>
        <p:txBody>
          <a:bodyPr wrap="square" rtlCol="0">
            <a:spAutoFit/>
          </a:bodyPr>
          <a:lstStyle/>
          <a:p>
            <a:r>
              <a:rPr lang="nb-NO" dirty="0" smtClean="0"/>
              <a:t>Arbeidsperiode i Kommunen</a:t>
            </a:r>
            <a:endParaRPr lang="nb-NO" dirty="0"/>
          </a:p>
        </p:txBody>
      </p:sp>
      <p:sp>
        <p:nvSpPr>
          <p:cNvPr id="7" name="TekstSylinder 6"/>
          <p:cNvSpPr txBox="1"/>
          <p:nvPr/>
        </p:nvSpPr>
        <p:spPr>
          <a:xfrm>
            <a:off x="5902396" y="1203891"/>
            <a:ext cx="1570961" cy="461665"/>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Lovproposisjon – </a:t>
            </a:r>
          </a:p>
          <a:p>
            <a:r>
              <a:rPr lang="nb-NO" sz="1200" dirty="0" smtClean="0"/>
              <a:t>nye oppgaver</a:t>
            </a:r>
            <a:endParaRPr lang="nb-NO" sz="1200" dirty="0"/>
          </a:p>
        </p:txBody>
      </p:sp>
      <p:sp>
        <p:nvSpPr>
          <p:cNvPr id="28" name="Pil ned 27"/>
          <p:cNvSpPr/>
          <p:nvPr/>
        </p:nvSpPr>
        <p:spPr>
          <a:xfrm>
            <a:off x="6302444" y="1669028"/>
            <a:ext cx="97467" cy="1983668"/>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ekstSylinder 3"/>
          <p:cNvSpPr txBox="1"/>
          <p:nvPr/>
        </p:nvSpPr>
        <p:spPr>
          <a:xfrm>
            <a:off x="684751" y="1678187"/>
            <a:ext cx="1345014" cy="461665"/>
          </a:xfrm>
          <a:prstGeom prst="rect">
            <a:avLst/>
          </a:prstGeom>
          <a:solidFill>
            <a:srgbClr val="BFDEE0"/>
          </a:solidFill>
          <a:ln>
            <a:solidFill>
              <a:schemeClr val="accent1"/>
            </a:solidFill>
          </a:ln>
        </p:spPr>
        <p:txBody>
          <a:bodyPr wrap="square" rtlCol="0">
            <a:spAutoFit/>
          </a:bodyPr>
          <a:lstStyle/>
          <a:p>
            <a:r>
              <a:rPr lang="nb-NO" sz="1200" dirty="0" err="1" smtClean="0"/>
              <a:t>St.melding</a:t>
            </a:r>
            <a:r>
              <a:rPr lang="nb-NO" sz="1200" dirty="0" smtClean="0"/>
              <a:t> om nye oppgaver - mars</a:t>
            </a:r>
            <a:endParaRPr lang="nb-NO" sz="1200" dirty="0"/>
          </a:p>
        </p:txBody>
      </p:sp>
      <p:sp>
        <p:nvSpPr>
          <p:cNvPr id="29" name="Pil ned 28"/>
          <p:cNvSpPr/>
          <p:nvPr/>
        </p:nvSpPr>
        <p:spPr>
          <a:xfrm>
            <a:off x="1599800" y="2139852"/>
            <a:ext cx="191677" cy="1512843"/>
          </a:xfrm>
          <a:prstGeom prst="downArrow">
            <a:avLst/>
          </a:prstGeom>
          <a:solidFill>
            <a:srgbClr val="8BC0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TekstSylinder 16"/>
          <p:cNvSpPr txBox="1"/>
          <p:nvPr/>
        </p:nvSpPr>
        <p:spPr>
          <a:xfrm>
            <a:off x="3333026" y="2869133"/>
            <a:ext cx="893135" cy="461665"/>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Kongelig res. tog 1</a:t>
            </a:r>
            <a:endParaRPr lang="nb-NO" sz="1200" dirty="0"/>
          </a:p>
        </p:txBody>
      </p:sp>
      <p:sp>
        <p:nvSpPr>
          <p:cNvPr id="3" name="TekstSylinder 2"/>
          <p:cNvSpPr txBox="1"/>
          <p:nvPr/>
        </p:nvSpPr>
        <p:spPr>
          <a:xfrm>
            <a:off x="5380074" y="1733106"/>
            <a:ext cx="1610833" cy="461665"/>
          </a:xfrm>
          <a:prstGeom prst="rect">
            <a:avLst/>
          </a:prstGeom>
          <a:solidFill>
            <a:srgbClr val="BFDEE0"/>
          </a:solidFill>
          <a:ln>
            <a:solidFill>
              <a:schemeClr val="tx2">
                <a:lumMod val="40000"/>
                <a:lumOff val="60000"/>
              </a:schemeClr>
            </a:solidFill>
          </a:ln>
        </p:spPr>
        <p:txBody>
          <a:bodyPr wrap="square" rtlCol="0">
            <a:spAutoFit/>
          </a:bodyPr>
          <a:lstStyle/>
          <a:p>
            <a:r>
              <a:rPr lang="nb-NO" sz="1200" dirty="0" smtClean="0"/>
              <a:t>Stortingsbehandling -  nytt kommunekart</a:t>
            </a:r>
            <a:endParaRPr lang="nb-NO" sz="1200" dirty="0"/>
          </a:p>
        </p:txBody>
      </p:sp>
      <p:sp>
        <p:nvSpPr>
          <p:cNvPr id="14" name="TekstSylinder 13"/>
          <p:cNvSpPr txBox="1"/>
          <p:nvPr/>
        </p:nvSpPr>
        <p:spPr>
          <a:xfrm>
            <a:off x="5011124" y="2232279"/>
            <a:ext cx="1601466" cy="461665"/>
          </a:xfrm>
          <a:prstGeom prst="rect">
            <a:avLst/>
          </a:prstGeom>
          <a:solidFill>
            <a:srgbClr val="BFDEE0"/>
          </a:solidFill>
          <a:ln>
            <a:solidFill>
              <a:schemeClr val="tx2">
                <a:lumMod val="40000"/>
                <a:lumOff val="60000"/>
              </a:schemeClr>
            </a:solidFill>
          </a:ln>
        </p:spPr>
        <p:txBody>
          <a:bodyPr wrap="square" rtlCol="0">
            <a:spAutoFit/>
          </a:bodyPr>
          <a:lstStyle/>
          <a:p>
            <a:endParaRPr lang="nb-NO" sz="1200" dirty="0" smtClean="0"/>
          </a:p>
          <a:p>
            <a:r>
              <a:rPr lang="nb-NO" sz="1200" dirty="0"/>
              <a:t>N</a:t>
            </a:r>
            <a:r>
              <a:rPr lang="nb-NO" sz="1200" dirty="0" smtClean="0"/>
              <a:t>ytt inntektssystem </a:t>
            </a:r>
            <a:endParaRPr lang="nb-NO" sz="1200" dirty="0"/>
          </a:p>
        </p:txBody>
      </p:sp>
    </p:spTree>
    <p:extLst>
      <p:ext uri="{BB962C8B-B14F-4D97-AF65-F5344CB8AC3E}">
        <p14:creationId xmlns:p14="http://schemas.microsoft.com/office/powerpoint/2010/main" val="10997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circle(in)">
                                      <p:cBhvr>
                                        <p:cTn id="7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Graphic spid="5" grpId="0">
        <p:bldAsOne/>
      </p:bldGraphic>
      <p:bldP spid="6" grpId="0"/>
      <p:bldP spid="7" grpId="0" animBg="1"/>
      <p:bldP spid="28" grpId="0" animBg="1"/>
      <p:bldP spid="4" grpId="0" animBg="1"/>
      <p:bldP spid="29" grpId="0" animBg="1"/>
      <p:bldP spid="17" grpId="0" animBg="1"/>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8891" y="2624771"/>
            <a:ext cx="6136307" cy="337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3248705" y="2255439"/>
            <a:ext cx="2168434" cy="369332"/>
          </a:xfrm>
          <a:prstGeom prst="rect">
            <a:avLst/>
          </a:prstGeom>
          <a:noFill/>
        </p:spPr>
        <p:txBody>
          <a:bodyPr wrap="square" rtlCol="0">
            <a:spAutoFit/>
          </a:bodyPr>
          <a:lstStyle/>
          <a:p>
            <a:r>
              <a:rPr lang="nb-NO" b="1" dirty="0" smtClean="0">
                <a:latin typeface="Arial" panose="020B0604020202020204" pitchFamily="34" charset="0"/>
                <a:cs typeface="Arial" panose="020B0604020202020204" pitchFamily="34" charset="0"/>
              </a:rPr>
              <a:t>Større kommuner</a:t>
            </a:r>
            <a:endParaRPr lang="nb-NO" b="1" dirty="0">
              <a:latin typeface="Arial" panose="020B0604020202020204" pitchFamily="34" charset="0"/>
              <a:cs typeface="Arial" panose="020B0604020202020204" pitchFamily="34" charset="0"/>
            </a:endParaRPr>
          </a:p>
        </p:txBody>
      </p:sp>
      <p:sp>
        <p:nvSpPr>
          <p:cNvPr id="8" name="TekstSylinder 7"/>
          <p:cNvSpPr txBox="1"/>
          <p:nvPr/>
        </p:nvSpPr>
        <p:spPr>
          <a:xfrm>
            <a:off x="7013810" y="3677572"/>
            <a:ext cx="1930412" cy="369332"/>
          </a:xfrm>
          <a:prstGeom prst="rect">
            <a:avLst/>
          </a:prstGeom>
          <a:solidFill>
            <a:srgbClr val="FFFFFF">
              <a:alpha val="34902"/>
            </a:srgbClr>
          </a:solidFill>
        </p:spPr>
        <p:txBody>
          <a:bodyPr wrap="square" rtlCol="0">
            <a:spAutoFit/>
          </a:bodyPr>
          <a:lstStyle/>
          <a:p>
            <a:pPr algn="r"/>
            <a:r>
              <a:rPr lang="nb-NO" b="1" dirty="0" smtClean="0">
                <a:latin typeface="Arial" panose="020B0604020202020204" pitchFamily="34" charset="0"/>
                <a:cs typeface="Arial" panose="020B0604020202020204" pitchFamily="34" charset="0"/>
              </a:rPr>
              <a:t>Mer samarbeid</a:t>
            </a:r>
            <a:endParaRPr lang="nb-NO" b="1" dirty="0">
              <a:latin typeface="Arial" panose="020B0604020202020204" pitchFamily="34" charset="0"/>
              <a:cs typeface="Arial" panose="020B0604020202020204" pitchFamily="34" charset="0"/>
            </a:endParaRPr>
          </a:p>
        </p:txBody>
      </p:sp>
      <p:sp>
        <p:nvSpPr>
          <p:cNvPr id="9" name="TekstSylinder 8"/>
          <p:cNvSpPr txBox="1"/>
          <p:nvPr/>
        </p:nvSpPr>
        <p:spPr>
          <a:xfrm>
            <a:off x="349975" y="3677859"/>
            <a:ext cx="1818186" cy="369332"/>
          </a:xfrm>
          <a:prstGeom prst="rect">
            <a:avLst/>
          </a:prstGeom>
          <a:solidFill>
            <a:srgbClr val="FFFFFF">
              <a:alpha val="34902"/>
            </a:srgbClr>
          </a:solidFill>
        </p:spPr>
        <p:txBody>
          <a:bodyPr wrap="square" rtlCol="0">
            <a:spAutoFit/>
          </a:bodyPr>
          <a:lstStyle/>
          <a:p>
            <a:r>
              <a:rPr lang="nb-NO" b="1" dirty="0" smtClean="0">
                <a:latin typeface="Arial" panose="020B0604020202020204" pitchFamily="34" charset="0"/>
                <a:cs typeface="Arial" panose="020B0604020202020204" pitchFamily="34" charset="0"/>
              </a:rPr>
              <a:t>Ingen endring</a:t>
            </a:r>
            <a:endParaRPr lang="nb-NO" b="1"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975" y="2100268"/>
            <a:ext cx="1625170" cy="142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951" y="2146964"/>
            <a:ext cx="1520130" cy="133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kstSylinder 16"/>
          <p:cNvSpPr txBox="1"/>
          <p:nvPr/>
        </p:nvSpPr>
        <p:spPr>
          <a:xfrm>
            <a:off x="349975" y="577323"/>
            <a:ext cx="8028229" cy="769441"/>
          </a:xfrm>
          <a:prstGeom prst="rect">
            <a:avLst/>
          </a:prstGeom>
          <a:noFill/>
        </p:spPr>
        <p:txBody>
          <a:bodyPr wrap="square" rtlCol="0">
            <a:spAutoFit/>
          </a:bodyPr>
          <a:lstStyle/>
          <a:p>
            <a:r>
              <a:rPr lang="nb-NO" sz="4400" dirty="0" smtClean="0">
                <a:solidFill>
                  <a:srgbClr val="6D5560"/>
                </a:solidFill>
                <a:latin typeface="Arial" panose="020B0604020202020204" pitchFamily="34" charset="0"/>
                <a:cs typeface="Arial" panose="020B0604020202020204" pitchFamily="34" charset="0"/>
              </a:rPr>
              <a:t>Nå handler det om veivalg</a:t>
            </a:r>
            <a:endParaRPr lang="nb-NO" sz="4400" dirty="0">
              <a:solidFill>
                <a:srgbClr val="6D5560"/>
              </a:solidFill>
              <a:latin typeface="Arial" panose="020B0604020202020204" pitchFamily="34" charset="0"/>
              <a:cs typeface="Arial" panose="020B0604020202020204" pitchFamily="34" charset="0"/>
            </a:endParaRPr>
          </a:p>
        </p:txBody>
      </p:sp>
      <p:sp>
        <p:nvSpPr>
          <p:cNvPr id="18" name="TekstSylinder 17"/>
          <p:cNvSpPr txBox="1"/>
          <p:nvPr/>
        </p:nvSpPr>
        <p:spPr>
          <a:xfrm>
            <a:off x="3483837" y="1055111"/>
            <a:ext cx="849085" cy="1569660"/>
          </a:xfrm>
          <a:prstGeom prst="rect">
            <a:avLst/>
          </a:prstGeom>
          <a:noFill/>
        </p:spPr>
        <p:txBody>
          <a:bodyPr wrap="square" rtlCol="0">
            <a:spAutoFit/>
          </a:bodyPr>
          <a:lstStyle/>
          <a:p>
            <a:r>
              <a:rPr lang="nb-NO" sz="9600" b="1" dirty="0" smtClean="0">
                <a:solidFill>
                  <a:srgbClr val="FF0000"/>
                </a:solidFill>
              </a:rPr>
              <a:t>?</a:t>
            </a:r>
            <a:endParaRPr lang="nb-NO" sz="9600" b="1" dirty="0">
              <a:solidFill>
                <a:srgbClr val="FF0000"/>
              </a:solidFill>
            </a:endParaRPr>
          </a:p>
        </p:txBody>
      </p:sp>
      <p:pic>
        <p:nvPicPr>
          <p:cNvPr id="2" name="Bild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775323" y="5418559"/>
            <a:ext cx="1183441" cy="587607"/>
          </a:xfrm>
          <a:prstGeom prst="rect">
            <a:avLst/>
          </a:prstGeom>
        </p:spPr>
      </p:pic>
      <p:cxnSp>
        <p:nvCxnSpPr>
          <p:cNvPr id="4" name="Buet linje 3"/>
          <p:cNvCxnSpPr/>
          <p:nvPr/>
        </p:nvCxnSpPr>
        <p:spPr>
          <a:xfrm flipV="1">
            <a:off x="4367044" y="3730111"/>
            <a:ext cx="2125196" cy="1338282"/>
          </a:xfrm>
          <a:prstGeom prst="curvedConnector3">
            <a:avLst>
              <a:gd name="adj1" fmla="val 50000"/>
            </a:avLst>
          </a:prstGeom>
          <a:ln w="57150">
            <a:tailEnd type="arrow"/>
          </a:ln>
        </p:spPr>
        <p:style>
          <a:lnRef idx="2">
            <a:schemeClr val="accent6"/>
          </a:lnRef>
          <a:fillRef idx="0">
            <a:schemeClr val="accent6"/>
          </a:fillRef>
          <a:effectRef idx="1">
            <a:schemeClr val="accent6"/>
          </a:effectRef>
          <a:fontRef idx="minor">
            <a:schemeClr val="tx1"/>
          </a:fontRef>
        </p:style>
      </p:cxnSp>
      <p:cxnSp>
        <p:nvCxnSpPr>
          <p:cNvPr id="19" name="Buet linje 18"/>
          <p:cNvCxnSpPr/>
          <p:nvPr/>
        </p:nvCxnSpPr>
        <p:spPr>
          <a:xfrm rot="16200000" flipV="1">
            <a:off x="4523544" y="2847417"/>
            <a:ext cx="1115818" cy="1045028"/>
          </a:xfrm>
          <a:prstGeom prst="curvedConnector3">
            <a:avLst>
              <a:gd name="adj1" fmla="val 50000"/>
            </a:avLst>
          </a:prstGeom>
          <a:ln w="57150">
            <a:tailEnd type="arrow"/>
          </a:ln>
        </p:spPr>
        <p:style>
          <a:lnRef idx="2">
            <a:schemeClr val="accent6"/>
          </a:lnRef>
          <a:fillRef idx="0">
            <a:schemeClr val="accent6"/>
          </a:fillRef>
          <a:effectRef idx="1">
            <a:schemeClr val="accent6"/>
          </a:effectRef>
          <a:fontRef idx="minor">
            <a:schemeClr val="tx1"/>
          </a:fontRef>
        </p:style>
      </p:cxnSp>
      <p:cxnSp>
        <p:nvCxnSpPr>
          <p:cNvPr id="21" name="Buet linje 20"/>
          <p:cNvCxnSpPr/>
          <p:nvPr/>
        </p:nvCxnSpPr>
        <p:spPr>
          <a:xfrm rot="10800000" flipV="1">
            <a:off x="1938471" y="3153441"/>
            <a:ext cx="2620469" cy="568896"/>
          </a:xfrm>
          <a:prstGeom prst="curvedConnector3">
            <a:avLst>
              <a:gd name="adj1" fmla="val 50000"/>
            </a:avLst>
          </a:prstGeom>
          <a:ln w="57150">
            <a:tailEnd type="arrow"/>
          </a:ln>
        </p:spPr>
        <p:style>
          <a:lnRef idx="2">
            <a:schemeClr val="accent6"/>
          </a:lnRef>
          <a:fillRef idx="0">
            <a:schemeClr val="accent6"/>
          </a:fillRef>
          <a:effectRef idx="1">
            <a:schemeClr val="accent6"/>
          </a:effectRef>
          <a:fontRef idx="minor">
            <a:schemeClr val="tx1"/>
          </a:fontRef>
        </p:style>
      </p:cxnSp>
      <p:sp>
        <p:nvSpPr>
          <p:cNvPr id="3" name="AutoShape 2" descr="Bilderesultat for forhandlinger"/>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242" y="1382721"/>
            <a:ext cx="1354725" cy="91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6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880214"/>
            <a:ext cx="3008313" cy="513174"/>
          </a:xfrm>
        </p:spPr>
        <p:txBody>
          <a:bodyPr>
            <a:normAutofit fontScale="90000"/>
          </a:bodyPr>
          <a:lstStyle/>
          <a:p>
            <a:r>
              <a:rPr lang="nb-NO" dirty="0" smtClean="0"/>
              <a:t>Status Nordland april 2015</a:t>
            </a:r>
            <a:endParaRPr lang="nb-NO" dirty="0"/>
          </a:p>
        </p:txBody>
      </p:sp>
      <p:sp>
        <p:nvSpPr>
          <p:cNvPr id="3" name="Plassholder for innhold 2"/>
          <p:cNvSpPr>
            <a:spLocks noGrp="1"/>
          </p:cNvSpPr>
          <p:nvPr>
            <p:ph idx="1"/>
          </p:nvPr>
        </p:nvSpPr>
        <p:spPr>
          <a:xfrm>
            <a:off x="4284132" y="1185334"/>
            <a:ext cx="4402667" cy="4957704"/>
          </a:xfrm>
        </p:spPr>
        <p:txBody>
          <a:bodyPr>
            <a:normAutofit fontScale="77500" lnSpcReduction="20000"/>
          </a:bodyPr>
          <a:lstStyle/>
          <a:p>
            <a:pPr>
              <a:lnSpc>
                <a:spcPct val="110000"/>
              </a:lnSpc>
            </a:pPr>
            <a:r>
              <a:rPr lang="nb-NO" sz="3000" dirty="0" smtClean="0"/>
              <a:t>43 av 44 kommuner utreder alternativer for ny kommune</a:t>
            </a:r>
          </a:p>
          <a:p>
            <a:pPr>
              <a:lnSpc>
                <a:spcPct val="110000"/>
              </a:lnSpc>
            </a:pPr>
            <a:endParaRPr lang="nb-NO" sz="3000" dirty="0" smtClean="0"/>
          </a:p>
          <a:p>
            <a:pPr>
              <a:lnSpc>
                <a:spcPct val="110000"/>
              </a:lnSpc>
            </a:pPr>
            <a:r>
              <a:rPr lang="nb-NO" sz="3000" dirty="0" smtClean="0"/>
              <a:t>Parallelle prosesser og flere sammenslåingsalternativer</a:t>
            </a:r>
          </a:p>
          <a:p>
            <a:pPr>
              <a:lnSpc>
                <a:spcPct val="110000"/>
              </a:lnSpc>
            </a:pPr>
            <a:endParaRPr lang="nb-NO" sz="3000" dirty="0" smtClean="0"/>
          </a:p>
          <a:p>
            <a:pPr>
              <a:lnSpc>
                <a:spcPct val="110000"/>
              </a:lnSpc>
            </a:pPr>
            <a:r>
              <a:rPr lang="nb-NO" sz="3000" dirty="0" smtClean="0"/>
              <a:t>Reduksjon av antall alternativer fram mot sommeren 2015</a:t>
            </a:r>
          </a:p>
          <a:p>
            <a:pPr>
              <a:lnSpc>
                <a:spcPct val="110000"/>
              </a:lnSpc>
            </a:pPr>
            <a:endParaRPr lang="nb-NO" sz="3000" dirty="0" smtClean="0"/>
          </a:p>
          <a:p>
            <a:pPr>
              <a:lnSpc>
                <a:spcPct val="110000"/>
              </a:lnSpc>
            </a:pPr>
            <a:r>
              <a:rPr lang="nb-NO" sz="3000" dirty="0" smtClean="0"/>
              <a:t>Stor aktivitet med innbyggerinvolvering</a:t>
            </a:r>
          </a:p>
          <a:p>
            <a:endParaRPr lang="nb-NO" dirty="0"/>
          </a:p>
        </p:txBody>
      </p:sp>
      <p:sp>
        <p:nvSpPr>
          <p:cNvPr id="4" name="Plassholder for tekst 3"/>
          <p:cNvSpPr>
            <a:spLocks noGrp="1"/>
          </p:cNvSpPr>
          <p:nvPr>
            <p:ph type="body" sz="half" idx="2"/>
          </p:nvPr>
        </p:nvSpPr>
        <p:spPr/>
        <p:txBody>
          <a:bodyPr/>
          <a:lstStyle/>
          <a:p>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6489">
            <a:off x="307261" y="1336195"/>
            <a:ext cx="3965064" cy="528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18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Hvorfor kommunereform?</a:t>
            </a:r>
            <a:endParaRPr lang="nb-NO" dirty="0"/>
          </a:p>
        </p:txBody>
      </p:sp>
      <p:sp>
        <p:nvSpPr>
          <p:cNvPr id="3" name="Plassholder for innhold 2"/>
          <p:cNvSpPr>
            <a:spLocks noGrp="1"/>
          </p:cNvSpPr>
          <p:nvPr>
            <p:ph idx="1"/>
          </p:nvPr>
        </p:nvSpPr>
        <p:spPr/>
        <p:txBody>
          <a:bodyPr>
            <a:normAutofit fontScale="92500" lnSpcReduction="10000"/>
          </a:bodyPr>
          <a:lstStyle/>
          <a:p>
            <a:r>
              <a:rPr lang="nb-NO" sz="2800" dirty="0" smtClean="0"/>
              <a:t>Mer makt og myndighet til </a:t>
            </a:r>
            <a:r>
              <a:rPr lang="nb-NO" sz="2800" dirty="0"/>
              <a:t>s</a:t>
            </a:r>
            <a:r>
              <a:rPr lang="nb-NO" sz="2800" dirty="0" smtClean="0"/>
              <a:t>tørre og sterkere kommuner</a:t>
            </a:r>
            <a:endParaRPr lang="nb-NO" sz="2400" dirty="0" smtClean="0"/>
          </a:p>
          <a:p>
            <a:endParaRPr lang="nb-NO" sz="2800" dirty="0" smtClean="0"/>
          </a:p>
          <a:p>
            <a:r>
              <a:rPr lang="nb-NO" sz="2800" dirty="0" smtClean="0"/>
              <a:t>Likeverdige tjenester – innbyggerne i fokus</a:t>
            </a:r>
            <a:endParaRPr lang="nb-NO" sz="2800" dirty="0"/>
          </a:p>
          <a:p>
            <a:endParaRPr lang="nb-NO" sz="2800" dirty="0" smtClean="0"/>
          </a:p>
          <a:p>
            <a:r>
              <a:rPr lang="nb-NO" sz="2800" dirty="0" smtClean="0"/>
              <a:t>Betydelig vekst i kommunenes oppgaveportefølje</a:t>
            </a:r>
            <a:endParaRPr lang="nb-NO" sz="2800" dirty="0"/>
          </a:p>
          <a:p>
            <a:endParaRPr lang="nb-NO" sz="2800" dirty="0" smtClean="0"/>
          </a:p>
          <a:p>
            <a:r>
              <a:rPr lang="nb-NO" sz="2800" dirty="0" smtClean="0"/>
              <a:t>Kommunene </a:t>
            </a:r>
            <a:r>
              <a:rPr lang="nb-NO" sz="2800" dirty="0"/>
              <a:t>skal selv kunne ivareta sine lovpålagte oppgaver</a:t>
            </a:r>
          </a:p>
          <a:p>
            <a:r>
              <a:rPr lang="nb-NO" sz="2800" dirty="0" smtClean="0"/>
              <a:t>Sterkt lokaldemokrati og mindre statlig detaljstyring</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931" y="174721"/>
            <a:ext cx="1985202" cy="179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39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800" dirty="0" smtClean="0"/>
              <a:t>Kommunene som tjenesteleverandør</a:t>
            </a:r>
            <a:endParaRPr lang="nb-NO" sz="3800" dirty="0"/>
          </a:p>
        </p:txBody>
      </p:sp>
      <p:graphicFrame>
        <p:nvGraphicFramePr>
          <p:cNvPr id="4" name="Plassholder for innhold 4"/>
          <p:cNvGraphicFramePr>
            <a:graphicFrameLocks noGrp="1"/>
          </p:cNvGraphicFramePr>
          <p:nvPr>
            <p:ph idx="1"/>
            <p:extLst>
              <p:ext uri="{D42A27DB-BD31-4B8C-83A1-F6EECF244321}">
                <p14:modId xmlns:p14="http://schemas.microsoft.com/office/powerpoint/2010/main" val="8743056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ktangel 2"/>
          <p:cNvSpPr/>
          <p:nvPr/>
        </p:nvSpPr>
        <p:spPr>
          <a:xfrm>
            <a:off x="3827721" y="1722474"/>
            <a:ext cx="2200939" cy="606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Dagens oppgaveportefølje</a:t>
            </a:r>
            <a:endParaRPr lang="nb-NO" dirty="0"/>
          </a:p>
        </p:txBody>
      </p:sp>
      <p:sp>
        <p:nvSpPr>
          <p:cNvPr id="5" name="Rektangel 4"/>
          <p:cNvSpPr/>
          <p:nvPr/>
        </p:nvSpPr>
        <p:spPr>
          <a:xfrm>
            <a:off x="6751674" y="2025502"/>
            <a:ext cx="1935126"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t>Nye oppgaver</a:t>
            </a:r>
            <a:endParaRPr lang="nb-NO" dirty="0"/>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092" y="5823244"/>
            <a:ext cx="1544108" cy="86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1675" y="5494242"/>
            <a:ext cx="1935126" cy="128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541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Nye oppgaver til framtidige kommuner</a:t>
            </a:r>
            <a:endParaRPr lang="nb-NO"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702860" y="1581386"/>
            <a:ext cx="3064621" cy="4113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609599" y="1761565"/>
            <a:ext cx="4760259" cy="4525963"/>
          </a:xfrm>
        </p:spPr>
        <p:txBody>
          <a:bodyPr/>
          <a:lstStyle/>
          <a:p>
            <a:r>
              <a:rPr lang="nb-NO" sz="2400" dirty="0" smtClean="0"/>
              <a:t>Generalistkommune</a:t>
            </a:r>
          </a:p>
          <a:p>
            <a:pPr lvl="1"/>
            <a:r>
              <a:rPr lang="nb-NO" sz="2000" dirty="0" smtClean="0"/>
              <a:t>Alle kommuner skal ha samme oppgaveportefølje</a:t>
            </a:r>
          </a:p>
          <a:p>
            <a:pPr lvl="2"/>
            <a:r>
              <a:rPr lang="nb-NO" dirty="0" smtClean="0"/>
              <a:t>…</a:t>
            </a:r>
            <a:r>
              <a:rPr lang="nb-NO" sz="1800" dirty="0" smtClean="0"/>
              <a:t>med små tilpasninger</a:t>
            </a:r>
          </a:p>
          <a:p>
            <a:endParaRPr lang="nb-NO" sz="2400" dirty="0" smtClean="0"/>
          </a:p>
          <a:p>
            <a:r>
              <a:rPr lang="nb-NO" sz="2400" dirty="0" smtClean="0"/>
              <a:t>30 </a:t>
            </a:r>
            <a:r>
              <a:rPr lang="nb-NO" sz="2400" dirty="0"/>
              <a:t>nye oppgaver</a:t>
            </a:r>
          </a:p>
          <a:p>
            <a:pPr lvl="1"/>
            <a:r>
              <a:rPr lang="nb-NO" sz="1800" dirty="0"/>
              <a:t>Tannhelse</a:t>
            </a:r>
          </a:p>
          <a:p>
            <a:pPr lvl="1"/>
            <a:r>
              <a:rPr lang="nb-NO" sz="1800" dirty="0"/>
              <a:t>Barnevern (også statlig</a:t>
            </a:r>
            <a:r>
              <a:rPr lang="nb-NO" sz="1800" dirty="0" smtClean="0"/>
              <a:t>)</a:t>
            </a:r>
          </a:p>
          <a:p>
            <a:pPr lvl="1"/>
            <a:r>
              <a:rPr lang="nb-NO" sz="1800" smtClean="0"/>
              <a:t>Rehabilitering</a:t>
            </a:r>
            <a:endParaRPr lang="nb-NO" sz="1800" dirty="0"/>
          </a:p>
          <a:p>
            <a:pPr lvl="1"/>
            <a:r>
              <a:rPr lang="nb-NO" sz="1800" dirty="0"/>
              <a:t>DPS</a:t>
            </a:r>
          </a:p>
          <a:p>
            <a:pPr lvl="1"/>
            <a:r>
              <a:rPr lang="nb-NO" sz="1800" dirty="0" smtClean="0"/>
              <a:t>Tydeligere lokal utviklingsaktør</a:t>
            </a:r>
            <a:endParaRPr lang="nb-NO" sz="1800" dirty="0"/>
          </a:p>
          <a:p>
            <a:pPr lvl="1"/>
            <a:r>
              <a:rPr lang="nb-NO" sz="1800" dirty="0"/>
              <a:t>Osv. </a:t>
            </a:r>
          </a:p>
        </p:txBody>
      </p:sp>
    </p:spTree>
    <p:extLst>
      <p:ext uri="{BB962C8B-B14F-4D97-AF65-F5344CB8AC3E}">
        <p14:creationId xmlns:p14="http://schemas.microsoft.com/office/powerpoint/2010/main" val="427777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400" b="1" dirty="0"/>
              <a:t>Antall personer i arbeidsfør alder per person over 80 år</a:t>
            </a:r>
            <a:endParaRPr lang="nb-NO" sz="2400" dirty="0"/>
          </a:p>
        </p:txBody>
      </p:sp>
      <p:sp>
        <p:nvSpPr>
          <p:cNvPr id="5" name="Plassholder for innhold 4"/>
          <p:cNvSpPr>
            <a:spLocks noGrp="1"/>
          </p:cNvSpPr>
          <p:nvPr>
            <p:ph idx="1"/>
          </p:nvPr>
        </p:nvSpPr>
        <p:spPr/>
        <p:txBody>
          <a:bodyPr/>
          <a:lstStyle/>
          <a:p>
            <a:pPr marL="0" indent="0">
              <a:buNone/>
            </a:pPr>
            <a:r>
              <a:rPr lang="nb-NO" dirty="0" smtClean="0"/>
              <a:t> </a:t>
            </a:r>
            <a:endParaRPr lang="nb-NO" dirty="0"/>
          </a:p>
        </p:txBody>
      </p:sp>
      <p:pic>
        <p:nvPicPr>
          <p:cNvPr id="6" name="Bilde 4" descr="Kart 10 Antall personer arbeidsfør alder per person over 80 år 2020 kopi.bmp"/>
          <p:cNvPicPr>
            <a:picLocks noChangeAspect="1"/>
          </p:cNvPicPr>
          <p:nvPr/>
        </p:nvPicPr>
        <p:blipFill>
          <a:blip r:embed="rId2">
            <a:extLst>
              <a:ext uri="{28A0092B-C50C-407E-A947-70E740481C1C}">
                <a14:useLocalDpi xmlns:a14="http://schemas.microsoft.com/office/drawing/2010/main" val="0"/>
              </a:ext>
            </a:extLst>
          </a:blip>
          <a:srcRect t="5153" b="7240"/>
          <a:stretch>
            <a:fillRect/>
          </a:stretch>
        </p:blipFill>
        <p:spPr bwMode="auto">
          <a:xfrm>
            <a:off x="787400" y="1638648"/>
            <a:ext cx="3640138"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e 5" descr="Kart 12 Antall personer arbeidsfør alder per person over 80 år 2040 kopi.bmp"/>
          <p:cNvPicPr>
            <a:picLocks noChangeAspect="1"/>
          </p:cNvPicPr>
          <p:nvPr/>
        </p:nvPicPr>
        <p:blipFill>
          <a:blip r:embed="rId3">
            <a:extLst>
              <a:ext uri="{28A0092B-C50C-407E-A947-70E740481C1C}">
                <a14:useLocalDpi xmlns:a14="http://schemas.microsoft.com/office/drawing/2010/main" val="0"/>
              </a:ext>
            </a:extLst>
          </a:blip>
          <a:srcRect t="4901" b="6885"/>
          <a:stretch>
            <a:fillRect/>
          </a:stretch>
        </p:blipFill>
        <p:spPr bwMode="auto">
          <a:xfrm>
            <a:off x="4656138" y="1755775"/>
            <a:ext cx="3611562" cy="451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6" descr="forklaring.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9731" y="3022615"/>
            <a:ext cx="2995613" cy="1008063"/>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kstSylinder 7"/>
          <p:cNvSpPr txBox="1">
            <a:spLocks noChangeArrowheads="1"/>
          </p:cNvSpPr>
          <p:nvPr/>
        </p:nvSpPr>
        <p:spPr bwMode="auto">
          <a:xfrm>
            <a:off x="1042988" y="1613248"/>
            <a:ext cx="1441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b-NO" sz="2600" b="1" dirty="0">
                <a:solidFill>
                  <a:srgbClr val="6D5560"/>
                </a:solidFill>
              </a:rPr>
              <a:t>2020</a:t>
            </a:r>
          </a:p>
        </p:txBody>
      </p:sp>
      <p:sp>
        <p:nvSpPr>
          <p:cNvPr id="10" name="TekstSylinder 8"/>
          <p:cNvSpPr txBox="1">
            <a:spLocks noChangeArrowheads="1"/>
          </p:cNvSpPr>
          <p:nvPr/>
        </p:nvSpPr>
        <p:spPr bwMode="auto">
          <a:xfrm>
            <a:off x="5508625" y="1606600"/>
            <a:ext cx="1439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b-NO" sz="2600" b="1" dirty="0">
                <a:solidFill>
                  <a:srgbClr val="6D5560"/>
                </a:solidFill>
              </a:rPr>
              <a:t>2040</a:t>
            </a:r>
          </a:p>
        </p:txBody>
      </p:sp>
    </p:spTree>
    <p:extLst>
      <p:ext uri="{BB962C8B-B14F-4D97-AF65-F5344CB8AC3E}">
        <p14:creationId xmlns:p14="http://schemas.microsoft.com/office/powerpoint/2010/main" val="2870232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9333" y="777044"/>
            <a:ext cx="8229600" cy="804342"/>
          </a:xfrm>
        </p:spPr>
        <p:txBody>
          <a:bodyPr/>
          <a:lstStyle/>
          <a:p>
            <a:r>
              <a:rPr lang="nb-NO" dirty="0" smtClean="0"/>
              <a:t>ALSTAHAUG</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73404378"/>
              </p:ext>
            </p:extLst>
          </p:nvPr>
        </p:nvGraphicFramePr>
        <p:xfrm>
          <a:off x="169333" y="1581386"/>
          <a:ext cx="6356483" cy="461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lassholder for innhold 3" descr="Ny kommune - Windows Internet Explorer"/>
          <p:cNvPicPr>
            <a:picLocks noChangeAspect="1"/>
          </p:cNvPicPr>
          <p:nvPr/>
        </p:nvPicPr>
        <p:blipFill rotWithShape="1">
          <a:blip r:embed="rId8">
            <a:extLst>
              <a:ext uri="{28A0092B-C50C-407E-A947-70E740481C1C}">
                <a14:useLocalDpi xmlns:a14="http://schemas.microsoft.com/office/drawing/2010/main" val="0"/>
              </a:ext>
            </a:extLst>
          </a:blip>
          <a:srcRect l="31537" t="43389" r="31466" b="51041"/>
          <a:stretch/>
        </p:blipFill>
        <p:spPr>
          <a:xfrm>
            <a:off x="3259709" y="2652421"/>
            <a:ext cx="5236367" cy="495332"/>
          </a:xfrm>
          <a:prstGeom prst="rect">
            <a:avLst/>
          </a:prstGeom>
        </p:spPr>
      </p:pic>
      <p:sp>
        <p:nvSpPr>
          <p:cNvPr id="3" name="Rektangel 2"/>
          <p:cNvSpPr/>
          <p:nvPr/>
        </p:nvSpPr>
        <p:spPr>
          <a:xfrm>
            <a:off x="7860632" y="2652421"/>
            <a:ext cx="765754" cy="5289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lassholder for innhold 3" descr="Ny kommune - Windows Internet Explorer"/>
          <p:cNvPicPr>
            <a:picLocks noChangeAspect="1"/>
          </p:cNvPicPr>
          <p:nvPr/>
        </p:nvPicPr>
        <p:blipFill rotWithShape="1">
          <a:blip r:embed="rId8">
            <a:extLst>
              <a:ext uri="{28A0092B-C50C-407E-A947-70E740481C1C}">
                <a14:useLocalDpi xmlns:a14="http://schemas.microsoft.com/office/drawing/2010/main" val="0"/>
              </a:ext>
            </a:extLst>
          </a:blip>
          <a:srcRect l="31537" t="43389" r="31466" b="51041"/>
          <a:stretch/>
        </p:blipFill>
        <p:spPr>
          <a:xfrm>
            <a:off x="4496235" y="3493867"/>
            <a:ext cx="5236367" cy="495332"/>
          </a:xfrm>
          <a:prstGeom prst="rect">
            <a:avLst/>
          </a:prstGeom>
        </p:spPr>
      </p:pic>
      <p:sp>
        <p:nvSpPr>
          <p:cNvPr id="8" name="Rektangel 7"/>
          <p:cNvSpPr/>
          <p:nvPr/>
        </p:nvSpPr>
        <p:spPr>
          <a:xfrm>
            <a:off x="8268559" y="3493867"/>
            <a:ext cx="1489625" cy="49533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4955" y="4549692"/>
            <a:ext cx="523716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ktangel 9"/>
          <p:cNvSpPr/>
          <p:nvPr/>
        </p:nvSpPr>
        <p:spPr>
          <a:xfrm>
            <a:off x="6737684" y="4549692"/>
            <a:ext cx="3324434" cy="493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52483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Kommunereformen - mål</a:t>
            </a:r>
            <a:endParaRPr lang="nb-NO" dirty="0"/>
          </a:p>
        </p:txBody>
      </p:sp>
      <p:sp>
        <p:nvSpPr>
          <p:cNvPr id="3" name="Plassholder for innhold 2"/>
          <p:cNvSpPr>
            <a:spLocks noGrp="1"/>
          </p:cNvSpPr>
          <p:nvPr>
            <p:ph idx="1"/>
          </p:nvPr>
        </p:nvSpPr>
        <p:spPr/>
        <p:txBody>
          <a:bodyPr>
            <a:normAutofit fontScale="92500" lnSpcReduction="10000"/>
          </a:bodyPr>
          <a:lstStyle/>
          <a:p>
            <a:r>
              <a:rPr lang="nb-NO" dirty="0"/>
              <a:t>Gode og likeverdig </a:t>
            </a:r>
            <a:r>
              <a:rPr lang="nb-NO" dirty="0" smtClean="0"/>
              <a:t>tjenester</a:t>
            </a:r>
          </a:p>
          <a:p>
            <a:endParaRPr lang="nb-NO" dirty="0" smtClean="0"/>
          </a:p>
          <a:p>
            <a:r>
              <a:rPr lang="nb-NO" dirty="0"/>
              <a:t>Helhetlig og </a:t>
            </a:r>
            <a:r>
              <a:rPr lang="nb-NO" dirty="0" smtClean="0"/>
              <a:t>samordnet </a:t>
            </a:r>
          </a:p>
          <a:p>
            <a:pPr marL="0" indent="0">
              <a:buNone/>
            </a:pPr>
            <a:r>
              <a:rPr lang="nb-NO" dirty="0"/>
              <a:t>	</a:t>
            </a:r>
            <a:r>
              <a:rPr lang="nb-NO" dirty="0" smtClean="0"/>
              <a:t>samfunnsutvikling</a:t>
            </a:r>
          </a:p>
          <a:p>
            <a:endParaRPr lang="nb-NO" dirty="0"/>
          </a:p>
          <a:p>
            <a:r>
              <a:rPr lang="nb-NO" dirty="0"/>
              <a:t>Bærekraftige og økonomisk </a:t>
            </a:r>
            <a:r>
              <a:rPr lang="nb-NO" dirty="0" smtClean="0"/>
              <a:t>robuste kommuner</a:t>
            </a:r>
          </a:p>
          <a:p>
            <a:endParaRPr lang="nb-NO" dirty="0"/>
          </a:p>
          <a:p>
            <a:r>
              <a:rPr lang="nb-NO" dirty="0"/>
              <a:t>Styrket lokaldemokrati</a:t>
            </a:r>
          </a:p>
          <a:p>
            <a:endParaRPr lang="nb-NO" dirty="0"/>
          </a:p>
        </p:txBody>
      </p:sp>
      <p:pic>
        <p:nvPicPr>
          <p:cNvPr id="4" name="Plassholder for bilde 8" descr="omsorg, hender.jpg"/>
          <p:cNvPicPr>
            <a:picLocks noChangeAspect="1"/>
          </p:cNvPicPr>
          <p:nvPr/>
        </p:nvPicPr>
        <p:blipFill>
          <a:blip r:embed="rId3" cstate="print"/>
          <a:srcRect l="9167" r="9167"/>
          <a:stretch>
            <a:fillRect/>
          </a:stretch>
        </p:blipFill>
        <p:spPr>
          <a:xfrm>
            <a:off x="7199312" y="35278"/>
            <a:ext cx="1944687" cy="1587500"/>
          </a:xfrm>
          <a:prstGeom prst="rect">
            <a:avLst/>
          </a:prstGeom>
        </p:spPr>
      </p:pic>
      <p:pic>
        <p:nvPicPr>
          <p:cNvPr id="5" name="Plassholder for bilde 9" descr="skolebarn.jpg"/>
          <p:cNvPicPr>
            <a:picLocks noChangeAspect="1"/>
          </p:cNvPicPr>
          <p:nvPr/>
        </p:nvPicPr>
        <p:blipFill>
          <a:blip r:embed="rId4" cstate="print"/>
          <a:srcRect l="9175" r="9175"/>
          <a:stretch>
            <a:fillRect/>
          </a:stretch>
        </p:blipFill>
        <p:spPr>
          <a:xfrm>
            <a:off x="7199312" y="1622778"/>
            <a:ext cx="1944687" cy="1587500"/>
          </a:xfrm>
          <a:prstGeom prst="rect">
            <a:avLst/>
          </a:prstGeom>
        </p:spPr>
      </p:pic>
      <p:pic>
        <p:nvPicPr>
          <p:cNvPr id="6" name="Plassholder for bilde 10" descr="skrivebord papirer.jpg"/>
          <p:cNvPicPr>
            <a:picLocks noChangeAspect="1"/>
          </p:cNvPicPr>
          <p:nvPr/>
        </p:nvPicPr>
        <p:blipFill>
          <a:blip r:embed="rId5" cstate="print"/>
          <a:srcRect l="9113" r="9113"/>
          <a:stretch>
            <a:fillRect/>
          </a:stretch>
        </p:blipFill>
        <p:spPr>
          <a:xfrm>
            <a:off x="7199312" y="3210278"/>
            <a:ext cx="1944687" cy="1587500"/>
          </a:xfrm>
          <a:prstGeom prst="rect">
            <a:avLst/>
          </a:prstGeom>
        </p:spPr>
      </p:pic>
      <p:pic>
        <p:nvPicPr>
          <p:cNvPr id="7" name="Plassholder for bilde 11" descr="bebyggelse, hus.jpg"/>
          <p:cNvPicPr>
            <a:picLocks noChangeAspect="1"/>
          </p:cNvPicPr>
          <p:nvPr/>
        </p:nvPicPr>
        <p:blipFill>
          <a:blip r:embed="rId6" cstate="print"/>
          <a:srcRect l="9090" r="9090"/>
          <a:stretch>
            <a:fillRect/>
          </a:stretch>
        </p:blipFill>
        <p:spPr>
          <a:xfrm>
            <a:off x="7199312" y="4797778"/>
            <a:ext cx="1944687" cy="1584325"/>
          </a:xfrm>
          <a:prstGeom prst="rect">
            <a:avLst/>
          </a:prstGeom>
        </p:spPr>
      </p:pic>
    </p:spTree>
    <p:extLst>
      <p:ext uri="{BB962C8B-B14F-4D97-AF65-F5344CB8AC3E}">
        <p14:creationId xmlns:p14="http://schemas.microsoft.com/office/powerpoint/2010/main" val="1160784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Organisering</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7650872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Bildeforklaring med linje 1 5"/>
          <p:cNvSpPr/>
          <p:nvPr/>
        </p:nvSpPr>
        <p:spPr>
          <a:xfrm>
            <a:off x="5905042" y="961710"/>
            <a:ext cx="2721166" cy="804231"/>
          </a:xfrm>
          <a:prstGeom prst="borderCallout1">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a:solidFill>
                  <a:schemeClr val="tx1"/>
                </a:solidFill>
              </a:rPr>
              <a:t>Bred enighet om behov i Stortinget</a:t>
            </a:r>
          </a:p>
        </p:txBody>
      </p:sp>
      <p:sp>
        <p:nvSpPr>
          <p:cNvPr id="3" name="Bildeforklaring med linje 1 2"/>
          <p:cNvSpPr/>
          <p:nvPr/>
        </p:nvSpPr>
        <p:spPr>
          <a:xfrm>
            <a:off x="654423" y="4482353"/>
            <a:ext cx="2277035" cy="1237129"/>
          </a:xfrm>
          <a:prstGeom prst="borderCallout1">
            <a:avLst>
              <a:gd name="adj1" fmla="val -8676"/>
              <a:gd name="adj2" fmla="val 29968"/>
              <a:gd name="adj3" fmla="val -124393"/>
              <a:gd name="adj4" fmla="val 93121"/>
            </a:avLst>
          </a:prstGeom>
          <a:solidFill>
            <a:schemeClr val="accent1">
              <a:lumMod val="40000"/>
              <a:lumOff val="6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r>
              <a:rPr lang="nb-NO" dirty="0" smtClean="0">
                <a:solidFill>
                  <a:schemeClr val="tx1"/>
                </a:solidFill>
              </a:rPr>
              <a:t>Prosesshjelp</a:t>
            </a:r>
          </a:p>
          <a:p>
            <a:r>
              <a:rPr lang="nb-NO" dirty="0" smtClean="0">
                <a:solidFill>
                  <a:schemeClr val="tx1"/>
                </a:solidFill>
              </a:rPr>
              <a:t>Vurdere helhet og intensjon i vedtakene</a:t>
            </a:r>
          </a:p>
          <a:p>
            <a:r>
              <a:rPr lang="nb-NO" dirty="0" smtClean="0">
                <a:solidFill>
                  <a:schemeClr val="tx1"/>
                </a:solidFill>
              </a:rPr>
              <a:t>Anbefaling til KMD</a:t>
            </a:r>
          </a:p>
        </p:txBody>
      </p:sp>
    </p:spTree>
    <p:extLst>
      <p:ext uri="{BB962C8B-B14F-4D97-AF65-F5344CB8AC3E}">
        <p14:creationId xmlns:p14="http://schemas.microsoft.com/office/powerpoint/2010/main" val="98131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Kommunene i sentrum</a:t>
            </a: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5047">
            <a:off x="6299844" y="2003459"/>
            <a:ext cx="2728465" cy="348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innhold 2"/>
          <p:cNvSpPr>
            <a:spLocks noGrp="1"/>
          </p:cNvSpPr>
          <p:nvPr>
            <p:ph idx="1"/>
          </p:nvPr>
        </p:nvSpPr>
        <p:spPr/>
        <p:txBody>
          <a:bodyPr>
            <a:normAutofit/>
          </a:bodyPr>
          <a:lstStyle/>
          <a:p>
            <a:pPr marL="0" indent="0">
              <a:buNone/>
            </a:pPr>
            <a:r>
              <a:rPr lang="nb-NO" dirty="0" smtClean="0"/>
              <a:t>Viktig at:</a:t>
            </a:r>
          </a:p>
          <a:p>
            <a:r>
              <a:rPr lang="nb-NO" sz="2800" dirty="0" smtClean="0"/>
              <a:t>Kommunene svarer på utfordringen og </a:t>
            </a:r>
          </a:p>
          <a:p>
            <a:pPr marL="0" indent="0">
              <a:buNone/>
            </a:pPr>
            <a:r>
              <a:rPr lang="nb-NO" sz="2800" dirty="0"/>
              <a:t>	</a:t>
            </a:r>
            <a:r>
              <a:rPr lang="nb-NO" sz="2800" dirty="0" smtClean="0"/>
              <a:t>starter lokale prosesser</a:t>
            </a:r>
            <a:endParaRPr lang="nb-NO" sz="2800" dirty="0"/>
          </a:p>
          <a:p>
            <a:pPr marL="0" indent="0">
              <a:buNone/>
            </a:pPr>
            <a:endParaRPr lang="nb-NO" sz="2800" dirty="0" smtClean="0"/>
          </a:p>
          <a:p>
            <a:r>
              <a:rPr lang="nb-NO" sz="2800" dirty="0" smtClean="0"/>
              <a:t>Rådmennene har et utredningsansvar i reformperioden</a:t>
            </a:r>
          </a:p>
          <a:p>
            <a:endParaRPr lang="nb-NO" sz="2800" dirty="0"/>
          </a:p>
          <a:p>
            <a:r>
              <a:rPr lang="nb-NO" sz="2800" dirty="0" smtClean="0"/>
              <a:t>Politisk prosess </a:t>
            </a:r>
          </a:p>
          <a:p>
            <a:pPr lvl="1"/>
            <a:r>
              <a:rPr lang="nb-NO" sz="2400" dirty="0" smtClean="0"/>
              <a:t>Politisk mot og lederskap en suksessfaktor</a:t>
            </a:r>
          </a:p>
          <a:p>
            <a:endParaRPr lang="nb-NO" sz="2800" dirty="0" smtClean="0"/>
          </a:p>
          <a:p>
            <a:endParaRPr lang="nb-NO" sz="2800" dirty="0" smtClean="0"/>
          </a:p>
        </p:txBody>
      </p:sp>
    </p:spTree>
    <p:extLst>
      <p:ext uri="{BB962C8B-B14F-4D97-AF65-F5344CB8AC3E}">
        <p14:creationId xmlns:p14="http://schemas.microsoft.com/office/powerpoint/2010/main" val="669139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presentasj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C8DAD6CAE922449936E3FA41B4C0603" ma:contentTypeVersion="0" ma:contentTypeDescription="Opprett et nytt dokument." ma:contentTypeScope="" ma:versionID="e9dfd9a5ce3bdb5a8230feb046ebce4f">
  <xsd:schema xmlns:xsd="http://www.w3.org/2001/XMLSchema" xmlns:xs="http://www.w3.org/2001/XMLSchema" xmlns:p="http://schemas.microsoft.com/office/2006/metadata/properties" targetNamespace="http://schemas.microsoft.com/office/2006/metadata/properties" ma:root="true" ma:fieldsID="2805cace5ed761bc7f94cc1a72085e7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8789FA-42EF-4EAF-A811-97949E7E0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DAEBEC8-6012-4157-AAB3-BAA4F45899C1}">
  <ds:schemaRefs>
    <ds:schemaRef ds:uri="http://schemas.openxmlformats.org/package/2006/metadata/core-properties"/>
    <ds:schemaRef ds:uri="http://www.w3.org/XML/1998/namespace"/>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PowerPoint-presentasjon</Template>
  <TotalTime>30458</TotalTime>
  <Words>548</Words>
  <Application>Microsoft Office PowerPoint</Application>
  <PresentationFormat>Skjermfremvisning (4:3)</PresentationFormat>
  <Paragraphs>175</Paragraphs>
  <Slides>15</Slides>
  <Notes>12</Notes>
  <HiddenSlides>0</HiddenSlides>
  <MMClips>0</MMClips>
  <ScaleCrop>false</ScaleCrop>
  <HeadingPairs>
    <vt:vector size="4" baseType="variant">
      <vt:variant>
        <vt:lpstr>Tema</vt:lpstr>
      </vt:variant>
      <vt:variant>
        <vt:i4>1</vt:i4>
      </vt:variant>
      <vt:variant>
        <vt:lpstr>Lysbildetitler</vt:lpstr>
      </vt:variant>
      <vt:variant>
        <vt:i4>15</vt:i4>
      </vt:variant>
    </vt:vector>
  </HeadingPairs>
  <TitlesOfParts>
    <vt:vector size="16" baseType="lpstr">
      <vt:lpstr>PowerPoint-presentasjon</vt:lpstr>
      <vt:lpstr> Kommunereformen i Nordland</vt:lpstr>
      <vt:lpstr>Hvorfor kommunereform?</vt:lpstr>
      <vt:lpstr>Kommunene som tjenesteleverandør</vt:lpstr>
      <vt:lpstr>Nye oppgaver til framtidige kommuner</vt:lpstr>
      <vt:lpstr>Antall personer i arbeidsfør alder per person over 80 år</vt:lpstr>
      <vt:lpstr>ALSTAHAUG</vt:lpstr>
      <vt:lpstr>Kommunereformen - mål</vt:lpstr>
      <vt:lpstr>Organisering</vt:lpstr>
      <vt:lpstr>Kommunene i sentrum</vt:lpstr>
      <vt:lpstr>Hva skal utredes og vurderes?</vt:lpstr>
      <vt:lpstr>Økonomiske virkemidler i reformperioden</vt:lpstr>
      <vt:lpstr>Skape engasjement og dialog med innbyggere</vt:lpstr>
      <vt:lpstr>Tidslinja i reformprosessen</vt:lpstr>
      <vt:lpstr>PowerPoint-presentasjon</vt:lpstr>
      <vt:lpstr>Status Nordland april 2015</vt:lpstr>
    </vt:vector>
  </TitlesOfParts>
  <Company>Fylkesmannen i Nordland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virker til Nordlands beste</dc:title>
  <dc:creator>Vassbotn Kari</dc:creator>
  <cp:lastModifiedBy>Linda Lovise Jakobsen</cp:lastModifiedBy>
  <cp:revision>370</cp:revision>
  <cp:lastPrinted>2014-10-21T07:04:28Z</cp:lastPrinted>
  <dcterms:created xsi:type="dcterms:W3CDTF">2013-02-11T12:47:22Z</dcterms:created>
  <dcterms:modified xsi:type="dcterms:W3CDTF">2015-04-28T08:36:17Z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0x010100AC8DAD6CAE922449936E3FA41B4C0603</vt:lpwstr>
  </property>
</Properties>
</file>