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1E2B3D-5D1F-43A3-AA91-29EFABD00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FD876D-D6B4-403F-945E-2113038B0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5F0130-0418-4BE3-A422-51CCE4C1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EFC7F7-5028-4268-9381-1D5B2DA5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8F33E6-49DA-4E6E-9064-7B0A6E55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8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CB5BD1-8D44-491C-B355-DFE588C8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BB6DF41-BF25-4669-B962-3109A7B3D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179323-2069-4529-B98A-6A1299A2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09302A-F731-404F-B6BE-E44F5CCE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0CA1A4-E9E1-401C-89A7-E4EB8153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7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060CC93-4F17-4C45-8DAE-4F1B7FF8F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10E7C41-9BE5-46E2-AF10-7791BC904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44608F-5B9D-40E5-9117-B9A7E721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F8530D-0429-4C86-AD6F-0A609D63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A38065-F917-402F-B60F-B8D19223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821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2F0A13-015B-4CF1-828B-8EDEBBF4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8874FE-0564-4DE5-BC53-9EB75DF8C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125552-8FC8-41BC-814D-91736D19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DE8A8A-BD1E-40BC-9E05-BD5EB0DA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2FFF6D-28DA-4A64-AF64-3C50BD2B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7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4CA354-B5B2-43BC-B91A-E7E48EC9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089343-60D9-4452-B9E0-DBBC013C5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A3B2EF-DDA2-4FAB-989C-8ACC3257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28E6B9-BFEA-4B3E-8CC8-663D3615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584E08-07CF-46BE-A4C8-6C32D330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57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60F597-EE88-4E6C-8ABB-30198914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FECB97-0225-4B06-A330-EA89633DC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FC7A39-6AEA-478A-9769-35F22C5A6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C9D0E9-DDC3-4AE1-BBAA-CFBFF40E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6BA6EBC-6C03-481C-A8BA-EF56B7B4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C08AD0-CC8A-494D-9172-1D0E7F6D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25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611D10-8134-42D9-B884-19E7ED7A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07309F8-7ACA-4138-BAC1-E6360F4A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9EA59F3-91B8-4151-AD61-121F16EF2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A39C0EA-461B-4D59-8AB7-40D60415E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CB584CC-431E-49D6-9C4F-974B94FE1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09B5EA0-3F21-4536-BC62-10DFF1FB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0C10FE0-9310-4E29-9486-66AF7358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39E8ACE-FB48-4BB7-9264-461DC102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36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508BE-D323-4431-B4B3-515D69E0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5DF7711-39D1-41A1-A6C0-1817E42B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F949D13-D2F7-415C-AD26-79D10463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C5EA1B-6BAE-44E9-81AB-C227AD10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65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E1C9AF3-1FDA-44B0-8A19-348553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BE8E75-6938-4FC6-8AD9-0CFE6E3A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A3F6666-C6C9-4C20-A26B-BA38A35F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62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89729-20BF-4ABD-ACB8-606208DC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AC3E3A-4977-4F6B-BA8B-1B7C203D5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47C0FE-7B0C-4094-BF8A-4568F6989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62B313-5D3F-48C4-9510-3B8C0136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4AC9C7-0BC8-4182-B450-E55DC544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637A0B-0C61-40A9-B14D-D0CDF3AB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72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587E26-1B08-4B16-AEF3-F8672E1C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3BA5CAE-22F0-4086-80E2-C404124B8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E70ADD-DDF2-4D32-8815-39256D279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1CA2F3-AB67-43C1-8AA1-C71C7F7C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DA9857-9236-4868-89F8-5E2801CE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5DA419-204E-44CD-B04F-24541A93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32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F6517B0-E473-46FE-B0DB-652F51FE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A50EFB-7293-4398-B4DF-C37338645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16CA90-6821-4C1E-A131-BF8E148A2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67EE-83FC-4F66-BE37-B206A73A38C9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0636A1-5414-4E9D-9C1D-F14543A15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BDD0ED-BBEF-4E32-BB76-18C183E2C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72F1-7EA8-4AC8-907B-8196AB4788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26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lipboardAsImage">
            <a:extLst>
              <a:ext uri="{FF2B5EF4-FFF2-40B4-BE49-F238E27FC236}">
                <a16:creationId xmlns:a16="http://schemas.microsoft.com/office/drawing/2014/main" id="{11A03802-BFF7-472A-BD7F-FB1CE9C9C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20" y="545938"/>
            <a:ext cx="97536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489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David Naustvoll Jakobsen</dc:creator>
  <cp:lastModifiedBy>David Naustvoll Jakobsen</cp:lastModifiedBy>
  <cp:revision>1</cp:revision>
  <dcterms:created xsi:type="dcterms:W3CDTF">2021-11-10T09:34:55Z</dcterms:created>
  <dcterms:modified xsi:type="dcterms:W3CDTF">2021-11-10T09:37:32Z</dcterms:modified>
</cp:coreProperties>
</file>